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1" r:id="rId5"/>
    <p:sldId id="260" r:id="rId6"/>
    <p:sldId id="263" r:id="rId7"/>
    <p:sldId id="265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41"/>
    <p:restoredTop sz="94663"/>
  </p:normalViewPr>
  <p:slideViewPr>
    <p:cSldViewPr snapToGrid="0" snapToObjects="1">
      <p:cViewPr varScale="1">
        <p:scale>
          <a:sx n="115" d="100"/>
          <a:sy n="115" d="100"/>
        </p:scale>
        <p:origin x="24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3FD983-C05A-40CB-89C8-7E8A6C62993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D145D9D-BBC3-406E-A1D2-F3148831601B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zh-CN"/>
            <a:t>工作手机</a:t>
          </a:r>
          <a:r>
            <a:rPr kumimoji="1" lang="en-US"/>
            <a:t>/</a:t>
          </a:r>
          <a:r>
            <a:rPr kumimoji="1" lang="zh-CN"/>
            <a:t>个人微信管理</a:t>
          </a:r>
          <a:endParaRPr lang="en-US"/>
        </a:p>
      </dgm:t>
    </dgm:pt>
    <dgm:pt modelId="{CE42D7C8-D3CC-451A-BC7A-863FCC32C262}" type="parTrans" cxnId="{C40BCB74-FA8E-4005-A5B4-13748BF8C22D}">
      <dgm:prSet/>
      <dgm:spPr/>
      <dgm:t>
        <a:bodyPr/>
        <a:lstStyle/>
        <a:p>
          <a:endParaRPr lang="en-US"/>
        </a:p>
      </dgm:t>
    </dgm:pt>
    <dgm:pt modelId="{4D13F5C2-938A-48F2-A93A-A04377A02AAC}" type="sibTrans" cxnId="{C40BCB74-FA8E-4005-A5B4-13748BF8C22D}">
      <dgm:prSet/>
      <dgm:spPr/>
      <dgm:t>
        <a:bodyPr/>
        <a:lstStyle/>
        <a:p>
          <a:endParaRPr lang="en-US"/>
        </a:p>
      </dgm:t>
    </dgm:pt>
    <dgm:pt modelId="{F8104FD8-7BFC-4CF3-82B5-85E0E8236129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zh-CN"/>
            <a:t>云翼云客服</a:t>
          </a:r>
          <a:r>
            <a:rPr kumimoji="1" lang="en-US"/>
            <a:t>/</a:t>
          </a:r>
          <a:r>
            <a:rPr kumimoji="1" lang="zh-CN"/>
            <a:t>呼叫中心</a:t>
          </a:r>
          <a:endParaRPr lang="en-US"/>
        </a:p>
      </dgm:t>
    </dgm:pt>
    <dgm:pt modelId="{20DF0C48-6E72-4F17-BD53-8312E3AE97ED}" type="parTrans" cxnId="{8BFB2CAA-B5D3-47CD-A1E9-1D6DC48105A0}">
      <dgm:prSet/>
      <dgm:spPr/>
      <dgm:t>
        <a:bodyPr/>
        <a:lstStyle/>
        <a:p>
          <a:endParaRPr lang="en-US"/>
        </a:p>
      </dgm:t>
    </dgm:pt>
    <dgm:pt modelId="{7AE0D453-6E49-4D78-9F77-C8EC0EB0CE69}" type="sibTrans" cxnId="{8BFB2CAA-B5D3-47CD-A1E9-1D6DC48105A0}">
      <dgm:prSet/>
      <dgm:spPr/>
      <dgm:t>
        <a:bodyPr/>
        <a:lstStyle/>
        <a:p>
          <a:endParaRPr lang="en-US"/>
        </a:p>
      </dgm:t>
    </dgm:pt>
    <dgm:pt modelId="{9408B00E-5431-4C9A-93D7-2EFA6B3A9B36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zh-CN"/>
            <a:t>智能电销</a:t>
          </a:r>
          <a:r>
            <a:rPr kumimoji="1" lang="en-US"/>
            <a:t>/</a:t>
          </a:r>
          <a:r>
            <a:rPr kumimoji="1" lang="zh-CN"/>
            <a:t>外呼机器人</a:t>
          </a:r>
          <a:endParaRPr lang="en-US"/>
        </a:p>
      </dgm:t>
    </dgm:pt>
    <dgm:pt modelId="{79587313-AB25-4B70-BCD3-5761637ADA2C}" type="parTrans" cxnId="{B180DF9D-4AF6-44FE-B446-445AE13DF3AC}">
      <dgm:prSet/>
      <dgm:spPr/>
      <dgm:t>
        <a:bodyPr/>
        <a:lstStyle/>
        <a:p>
          <a:endParaRPr lang="en-US"/>
        </a:p>
      </dgm:t>
    </dgm:pt>
    <dgm:pt modelId="{51A7A04A-03FB-4C75-8F36-B9412ACBC5E1}" type="sibTrans" cxnId="{B180DF9D-4AF6-44FE-B446-445AE13DF3AC}">
      <dgm:prSet/>
      <dgm:spPr/>
      <dgm:t>
        <a:bodyPr/>
        <a:lstStyle/>
        <a:p>
          <a:endParaRPr lang="en-US"/>
        </a:p>
      </dgm:t>
    </dgm:pt>
    <dgm:pt modelId="{C0A238A3-C477-4C4C-BD70-BAE17E60F8E6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zh-CN"/>
            <a:t>企业微信</a:t>
          </a:r>
          <a:endParaRPr lang="en-US"/>
        </a:p>
      </dgm:t>
    </dgm:pt>
    <dgm:pt modelId="{C2BF1B4B-C5CA-4730-B9DD-7BF3D253CB07}" type="parTrans" cxnId="{AD0DB601-3006-40E5-89BE-5CD699899285}">
      <dgm:prSet/>
      <dgm:spPr/>
      <dgm:t>
        <a:bodyPr/>
        <a:lstStyle/>
        <a:p>
          <a:endParaRPr lang="en-US"/>
        </a:p>
      </dgm:t>
    </dgm:pt>
    <dgm:pt modelId="{7D4BDFA8-67E5-461C-A030-F44C89F00BC9}" type="sibTrans" cxnId="{AD0DB601-3006-40E5-89BE-5CD699899285}">
      <dgm:prSet/>
      <dgm:spPr/>
      <dgm:t>
        <a:bodyPr/>
        <a:lstStyle/>
        <a:p>
          <a:endParaRPr lang="en-US"/>
        </a:p>
      </dgm:t>
    </dgm:pt>
    <dgm:pt modelId="{D570F733-943F-4F98-8DFC-263D181CCF35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zh-CN"/>
            <a:t>通信资源</a:t>
          </a:r>
          <a:endParaRPr lang="en-US"/>
        </a:p>
      </dgm:t>
    </dgm:pt>
    <dgm:pt modelId="{FEDDDD65-5ECA-44C5-A79F-4F7AA221049D}" type="parTrans" cxnId="{914A6CC4-9A5D-4367-8A93-ADB9B7AA3F4E}">
      <dgm:prSet/>
      <dgm:spPr/>
      <dgm:t>
        <a:bodyPr/>
        <a:lstStyle/>
        <a:p>
          <a:endParaRPr lang="en-US"/>
        </a:p>
      </dgm:t>
    </dgm:pt>
    <dgm:pt modelId="{1DFBE929-06D6-4FCE-A598-3C2A96BDDE6B}" type="sibTrans" cxnId="{914A6CC4-9A5D-4367-8A93-ADB9B7AA3F4E}">
      <dgm:prSet/>
      <dgm:spPr/>
      <dgm:t>
        <a:bodyPr/>
        <a:lstStyle/>
        <a:p>
          <a:endParaRPr lang="en-US"/>
        </a:p>
      </dgm:t>
    </dgm:pt>
    <dgm:pt modelId="{255CDF50-B015-464E-A85D-B468BA2543A4}" type="pres">
      <dgm:prSet presAssocID="{2B3FD983-C05A-40CB-89C8-7E8A6C62993C}" presName="root" presStyleCnt="0">
        <dgm:presLayoutVars>
          <dgm:dir/>
          <dgm:resizeHandles val="exact"/>
        </dgm:presLayoutVars>
      </dgm:prSet>
      <dgm:spPr/>
    </dgm:pt>
    <dgm:pt modelId="{72111723-0D16-446F-ABD1-759B878AD55E}" type="pres">
      <dgm:prSet presAssocID="{6D145D9D-BBC3-406E-A1D2-F3148831601B}" presName="compNode" presStyleCnt="0"/>
      <dgm:spPr/>
    </dgm:pt>
    <dgm:pt modelId="{66F2547D-492A-42C5-B952-B8941C73C975}" type="pres">
      <dgm:prSet presAssocID="{6D145D9D-BBC3-406E-A1D2-F3148831601B}" presName="iconRect" presStyleLbl="node1" presStyleIdx="0" presStyleCnt="5"/>
      <dgm:spPr>
        <a:ln>
          <a:noFill/>
        </a:ln>
      </dgm:spPr>
    </dgm:pt>
    <dgm:pt modelId="{D8C7B66F-1ED5-4BFC-B1B9-23571AB74B33}" type="pres">
      <dgm:prSet presAssocID="{6D145D9D-BBC3-406E-A1D2-F3148831601B}" presName="spaceRect" presStyleCnt="0"/>
      <dgm:spPr/>
    </dgm:pt>
    <dgm:pt modelId="{722380F0-4527-43DC-9B69-1FEDEEAA259E}" type="pres">
      <dgm:prSet presAssocID="{6D145D9D-BBC3-406E-A1D2-F3148831601B}" presName="textRect" presStyleLbl="revTx" presStyleIdx="0" presStyleCnt="5">
        <dgm:presLayoutVars>
          <dgm:chMax val="1"/>
          <dgm:chPref val="1"/>
        </dgm:presLayoutVars>
      </dgm:prSet>
      <dgm:spPr/>
    </dgm:pt>
    <dgm:pt modelId="{F171F1EA-729A-4E97-AB08-0D5AC3B5ECBE}" type="pres">
      <dgm:prSet presAssocID="{4D13F5C2-938A-48F2-A93A-A04377A02AAC}" presName="sibTrans" presStyleCnt="0"/>
      <dgm:spPr/>
    </dgm:pt>
    <dgm:pt modelId="{57766BDB-3086-405A-BBE8-72DB2038ADC7}" type="pres">
      <dgm:prSet presAssocID="{F8104FD8-7BFC-4CF3-82B5-85E0E8236129}" presName="compNode" presStyleCnt="0"/>
      <dgm:spPr/>
    </dgm:pt>
    <dgm:pt modelId="{1EECEE71-9D1E-46C6-92F9-3E9C98F8A3F4}" type="pres">
      <dgm:prSet presAssocID="{F8104FD8-7BFC-4CF3-82B5-85E0E8236129}" presName="iconRect" presStyleLbl="node1" presStyleIdx="1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B921A2CC-B638-49DE-A56F-FEB53A147F7B}" type="pres">
      <dgm:prSet presAssocID="{F8104FD8-7BFC-4CF3-82B5-85E0E8236129}" presName="spaceRect" presStyleCnt="0"/>
      <dgm:spPr/>
    </dgm:pt>
    <dgm:pt modelId="{77EBAB10-1635-46F5-B2B1-0D1E06AEFA10}" type="pres">
      <dgm:prSet presAssocID="{F8104FD8-7BFC-4CF3-82B5-85E0E8236129}" presName="textRect" presStyleLbl="revTx" presStyleIdx="1" presStyleCnt="5">
        <dgm:presLayoutVars>
          <dgm:chMax val="1"/>
          <dgm:chPref val="1"/>
        </dgm:presLayoutVars>
      </dgm:prSet>
      <dgm:spPr/>
    </dgm:pt>
    <dgm:pt modelId="{65F34A59-F854-4BB6-828A-0C2BA09A8DCB}" type="pres">
      <dgm:prSet presAssocID="{7AE0D453-6E49-4D78-9F77-C8EC0EB0CE69}" presName="sibTrans" presStyleCnt="0"/>
      <dgm:spPr/>
    </dgm:pt>
    <dgm:pt modelId="{72565557-AA3F-4BE2-9F2C-4A748CB58909}" type="pres">
      <dgm:prSet presAssocID="{9408B00E-5431-4C9A-93D7-2EFA6B3A9B36}" presName="compNode" presStyleCnt="0"/>
      <dgm:spPr/>
    </dgm:pt>
    <dgm:pt modelId="{B71467A9-F948-4131-A44D-9A49B2D8F993}" type="pres">
      <dgm:prSet presAssocID="{9408B00E-5431-4C9A-93D7-2EFA6B3A9B36}" presName="iconRect" presStyleLbl="node1" presStyleIdx="2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7FA162EC-9E4C-4E18-89C2-799554149283}" type="pres">
      <dgm:prSet presAssocID="{9408B00E-5431-4C9A-93D7-2EFA6B3A9B36}" presName="spaceRect" presStyleCnt="0"/>
      <dgm:spPr/>
    </dgm:pt>
    <dgm:pt modelId="{7D9416A9-2F4A-4218-ACC0-6F5DBBC2BF95}" type="pres">
      <dgm:prSet presAssocID="{9408B00E-5431-4C9A-93D7-2EFA6B3A9B36}" presName="textRect" presStyleLbl="revTx" presStyleIdx="2" presStyleCnt="5">
        <dgm:presLayoutVars>
          <dgm:chMax val="1"/>
          <dgm:chPref val="1"/>
        </dgm:presLayoutVars>
      </dgm:prSet>
      <dgm:spPr/>
    </dgm:pt>
    <dgm:pt modelId="{5FC5FD91-FF5A-4682-A82D-7CB5A3488059}" type="pres">
      <dgm:prSet presAssocID="{51A7A04A-03FB-4C75-8F36-B9412ACBC5E1}" presName="sibTrans" presStyleCnt="0"/>
      <dgm:spPr/>
    </dgm:pt>
    <dgm:pt modelId="{398F996F-18F8-437A-AABE-C644A14B6F9A}" type="pres">
      <dgm:prSet presAssocID="{C0A238A3-C477-4C4C-BD70-BAE17E60F8E6}" presName="compNode" presStyleCnt="0"/>
      <dgm:spPr/>
    </dgm:pt>
    <dgm:pt modelId="{23B8DCDD-4D0C-4E3F-A5F1-66833981DC1D}" type="pres">
      <dgm:prSet presAssocID="{C0A238A3-C477-4C4C-BD70-BAE17E60F8E6}" presName="iconRect" presStyleLbl="node1" presStyleIdx="3" presStyleCnt="5" custScaleX="101178" custScaleY="73780" custLinFactNeighborX="2753" custLinFactNeighborY="1601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>
          <a:noFill/>
        </a:ln>
      </dgm:spPr>
    </dgm:pt>
    <dgm:pt modelId="{A534A2C2-2454-4F77-9CBB-1116F6B793A6}" type="pres">
      <dgm:prSet presAssocID="{C0A238A3-C477-4C4C-BD70-BAE17E60F8E6}" presName="spaceRect" presStyleCnt="0"/>
      <dgm:spPr/>
    </dgm:pt>
    <dgm:pt modelId="{4EDF7052-1BFD-4FF0-8C52-125B73E0D677}" type="pres">
      <dgm:prSet presAssocID="{C0A238A3-C477-4C4C-BD70-BAE17E60F8E6}" presName="textRect" presStyleLbl="revTx" presStyleIdx="3" presStyleCnt="5">
        <dgm:presLayoutVars>
          <dgm:chMax val="1"/>
          <dgm:chPref val="1"/>
        </dgm:presLayoutVars>
      </dgm:prSet>
      <dgm:spPr/>
    </dgm:pt>
    <dgm:pt modelId="{1F7CF62F-DA13-45CD-BF59-2912FCA2A9B1}" type="pres">
      <dgm:prSet presAssocID="{7D4BDFA8-67E5-461C-A030-F44C89F00BC9}" presName="sibTrans" presStyleCnt="0"/>
      <dgm:spPr/>
    </dgm:pt>
    <dgm:pt modelId="{C956712C-4C87-4032-98BC-3E950724FB9E}" type="pres">
      <dgm:prSet presAssocID="{D570F733-943F-4F98-8DFC-263D181CCF35}" presName="compNode" presStyleCnt="0"/>
      <dgm:spPr/>
    </dgm:pt>
    <dgm:pt modelId="{5054934E-5316-4415-A9A0-69C8060666A2}" type="pres">
      <dgm:prSet presAssocID="{D570F733-943F-4F98-8DFC-263D181CCF35}" presName="iconRect" presStyleLbl="node1" presStyleIdx="4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77897D36-96D3-4DC9-B92E-00CFB739FDC5}" type="pres">
      <dgm:prSet presAssocID="{D570F733-943F-4F98-8DFC-263D181CCF35}" presName="spaceRect" presStyleCnt="0"/>
      <dgm:spPr/>
    </dgm:pt>
    <dgm:pt modelId="{CD1DB4B6-4C63-41A4-8097-F4B4197B6530}" type="pres">
      <dgm:prSet presAssocID="{D570F733-943F-4F98-8DFC-263D181CCF3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AD0DB601-3006-40E5-89BE-5CD699899285}" srcId="{2B3FD983-C05A-40CB-89C8-7E8A6C62993C}" destId="{C0A238A3-C477-4C4C-BD70-BAE17E60F8E6}" srcOrd="3" destOrd="0" parTransId="{C2BF1B4B-C5CA-4730-B9DD-7BF3D253CB07}" sibTransId="{7D4BDFA8-67E5-461C-A030-F44C89F00BC9}"/>
    <dgm:cxn modelId="{5BD90B09-B1C0-DE41-B307-7C2740AD7A0B}" type="presOf" srcId="{9408B00E-5431-4C9A-93D7-2EFA6B3A9B36}" destId="{7D9416A9-2F4A-4218-ACC0-6F5DBBC2BF95}" srcOrd="0" destOrd="0" presId="urn:microsoft.com/office/officeart/2018/2/layout/IconLabelList"/>
    <dgm:cxn modelId="{1297ED1B-0579-BF4F-94B8-8BF57D692B2B}" type="presOf" srcId="{2B3FD983-C05A-40CB-89C8-7E8A6C62993C}" destId="{255CDF50-B015-464E-A85D-B468BA2543A4}" srcOrd="0" destOrd="0" presId="urn:microsoft.com/office/officeart/2018/2/layout/IconLabelList"/>
    <dgm:cxn modelId="{81948E2F-13A8-4C40-BF2C-B4D9916F0921}" type="presOf" srcId="{D570F733-943F-4F98-8DFC-263D181CCF35}" destId="{CD1DB4B6-4C63-41A4-8097-F4B4197B6530}" srcOrd="0" destOrd="0" presId="urn:microsoft.com/office/officeart/2018/2/layout/IconLabelList"/>
    <dgm:cxn modelId="{C40BCB74-FA8E-4005-A5B4-13748BF8C22D}" srcId="{2B3FD983-C05A-40CB-89C8-7E8A6C62993C}" destId="{6D145D9D-BBC3-406E-A1D2-F3148831601B}" srcOrd="0" destOrd="0" parTransId="{CE42D7C8-D3CC-451A-BC7A-863FCC32C262}" sibTransId="{4D13F5C2-938A-48F2-A93A-A04377A02AAC}"/>
    <dgm:cxn modelId="{B180DF9D-4AF6-44FE-B446-445AE13DF3AC}" srcId="{2B3FD983-C05A-40CB-89C8-7E8A6C62993C}" destId="{9408B00E-5431-4C9A-93D7-2EFA6B3A9B36}" srcOrd="2" destOrd="0" parTransId="{79587313-AB25-4B70-BCD3-5761637ADA2C}" sibTransId="{51A7A04A-03FB-4C75-8F36-B9412ACBC5E1}"/>
    <dgm:cxn modelId="{AAAC60A1-C6AD-A64B-A56B-389C9C2C3E12}" type="presOf" srcId="{F8104FD8-7BFC-4CF3-82B5-85E0E8236129}" destId="{77EBAB10-1635-46F5-B2B1-0D1E06AEFA10}" srcOrd="0" destOrd="0" presId="urn:microsoft.com/office/officeart/2018/2/layout/IconLabelList"/>
    <dgm:cxn modelId="{8BFB2CAA-B5D3-47CD-A1E9-1D6DC48105A0}" srcId="{2B3FD983-C05A-40CB-89C8-7E8A6C62993C}" destId="{F8104FD8-7BFC-4CF3-82B5-85E0E8236129}" srcOrd="1" destOrd="0" parTransId="{20DF0C48-6E72-4F17-BD53-8312E3AE97ED}" sibTransId="{7AE0D453-6E49-4D78-9F77-C8EC0EB0CE69}"/>
    <dgm:cxn modelId="{3E8391AF-C29A-6144-A2B1-298E7A76F76E}" type="presOf" srcId="{C0A238A3-C477-4C4C-BD70-BAE17E60F8E6}" destId="{4EDF7052-1BFD-4FF0-8C52-125B73E0D677}" srcOrd="0" destOrd="0" presId="urn:microsoft.com/office/officeart/2018/2/layout/IconLabelList"/>
    <dgm:cxn modelId="{F6D105BA-D695-4942-84EE-5C6F952F0244}" type="presOf" srcId="{6D145D9D-BBC3-406E-A1D2-F3148831601B}" destId="{722380F0-4527-43DC-9B69-1FEDEEAA259E}" srcOrd="0" destOrd="0" presId="urn:microsoft.com/office/officeart/2018/2/layout/IconLabelList"/>
    <dgm:cxn modelId="{914A6CC4-9A5D-4367-8A93-ADB9B7AA3F4E}" srcId="{2B3FD983-C05A-40CB-89C8-7E8A6C62993C}" destId="{D570F733-943F-4F98-8DFC-263D181CCF35}" srcOrd="4" destOrd="0" parTransId="{FEDDDD65-5ECA-44C5-A79F-4F7AA221049D}" sibTransId="{1DFBE929-06D6-4FCE-A598-3C2A96BDDE6B}"/>
    <dgm:cxn modelId="{F3D4A701-28AD-CA49-9590-E8FCE8D62CD1}" type="presParOf" srcId="{255CDF50-B015-464E-A85D-B468BA2543A4}" destId="{72111723-0D16-446F-ABD1-759B878AD55E}" srcOrd="0" destOrd="0" presId="urn:microsoft.com/office/officeart/2018/2/layout/IconLabelList"/>
    <dgm:cxn modelId="{4E0E3627-5B59-FE42-BE50-BB2F46BEDAE4}" type="presParOf" srcId="{72111723-0D16-446F-ABD1-759B878AD55E}" destId="{66F2547D-492A-42C5-B952-B8941C73C975}" srcOrd="0" destOrd="0" presId="urn:microsoft.com/office/officeart/2018/2/layout/IconLabelList"/>
    <dgm:cxn modelId="{920EED11-CFE2-644E-B103-9E3591578203}" type="presParOf" srcId="{72111723-0D16-446F-ABD1-759B878AD55E}" destId="{D8C7B66F-1ED5-4BFC-B1B9-23571AB74B33}" srcOrd="1" destOrd="0" presId="urn:microsoft.com/office/officeart/2018/2/layout/IconLabelList"/>
    <dgm:cxn modelId="{378D18C2-A147-4949-828C-D1AE7EABC16A}" type="presParOf" srcId="{72111723-0D16-446F-ABD1-759B878AD55E}" destId="{722380F0-4527-43DC-9B69-1FEDEEAA259E}" srcOrd="2" destOrd="0" presId="urn:microsoft.com/office/officeart/2018/2/layout/IconLabelList"/>
    <dgm:cxn modelId="{CDFA3D57-BF3C-364C-8471-B31889459760}" type="presParOf" srcId="{255CDF50-B015-464E-A85D-B468BA2543A4}" destId="{F171F1EA-729A-4E97-AB08-0D5AC3B5ECBE}" srcOrd="1" destOrd="0" presId="urn:microsoft.com/office/officeart/2018/2/layout/IconLabelList"/>
    <dgm:cxn modelId="{B4FBC7FF-1D22-5D4E-AA48-C8D45BFA465E}" type="presParOf" srcId="{255CDF50-B015-464E-A85D-B468BA2543A4}" destId="{57766BDB-3086-405A-BBE8-72DB2038ADC7}" srcOrd="2" destOrd="0" presId="urn:microsoft.com/office/officeart/2018/2/layout/IconLabelList"/>
    <dgm:cxn modelId="{4F046B07-4627-934F-A22F-603569C293C2}" type="presParOf" srcId="{57766BDB-3086-405A-BBE8-72DB2038ADC7}" destId="{1EECEE71-9D1E-46C6-92F9-3E9C98F8A3F4}" srcOrd="0" destOrd="0" presId="urn:microsoft.com/office/officeart/2018/2/layout/IconLabelList"/>
    <dgm:cxn modelId="{BB2BA2B1-E5B6-9B43-BAC7-F2C685C7B696}" type="presParOf" srcId="{57766BDB-3086-405A-BBE8-72DB2038ADC7}" destId="{B921A2CC-B638-49DE-A56F-FEB53A147F7B}" srcOrd="1" destOrd="0" presId="urn:microsoft.com/office/officeart/2018/2/layout/IconLabelList"/>
    <dgm:cxn modelId="{3A77A83A-CA90-FB41-957D-572258D642EF}" type="presParOf" srcId="{57766BDB-3086-405A-BBE8-72DB2038ADC7}" destId="{77EBAB10-1635-46F5-B2B1-0D1E06AEFA10}" srcOrd="2" destOrd="0" presId="urn:microsoft.com/office/officeart/2018/2/layout/IconLabelList"/>
    <dgm:cxn modelId="{A07C667E-64E4-A34B-9E14-9CF5E87FB664}" type="presParOf" srcId="{255CDF50-B015-464E-A85D-B468BA2543A4}" destId="{65F34A59-F854-4BB6-828A-0C2BA09A8DCB}" srcOrd="3" destOrd="0" presId="urn:microsoft.com/office/officeart/2018/2/layout/IconLabelList"/>
    <dgm:cxn modelId="{625E2E57-9689-1C43-AC95-63933FE59F32}" type="presParOf" srcId="{255CDF50-B015-464E-A85D-B468BA2543A4}" destId="{72565557-AA3F-4BE2-9F2C-4A748CB58909}" srcOrd="4" destOrd="0" presId="urn:microsoft.com/office/officeart/2018/2/layout/IconLabelList"/>
    <dgm:cxn modelId="{5F269748-BB92-0947-BEA8-CAFD921D3BF4}" type="presParOf" srcId="{72565557-AA3F-4BE2-9F2C-4A748CB58909}" destId="{B71467A9-F948-4131-A44D-9A49B2D8F993}" srcOrd="0" destOrd="0" presId="urn:microsoft.com/office/officeart/2018/2/layout/IconLabelList"/>
    <dgm:cxn modelId="{DF8E9236-B508-A04E-8706-804465141E81}" type="presParOf" srcId="{72565557-AA3F-4BE2-9F2C-4A748CB58909}" destId="{7FA162EC-9E4C-4E18-89C2-799554149283}" srcOrd="1" destOrd="0" presId="urn:microsoft.com/office/officeart/2018/2/layout/IconLabelList"/>
    <dgm:cxn modelId="{25C44B7E-7E20-1D40-870D-E5847DD6F8D3}" type="presParOf" srcId="{72565557-AA3F-4BE2-9F2C-4A748CB58909}" destId="{7D9416A9-2F4A-4218-ACC0-6F5DBBC2BF95}" srcOrd="2" destOrd="0" presId="urn:microsoft.com/office/officeart/2018/2/layout/IconLabelList"/>
    <dgm:cxn modelId="{6CBC02F4-6C2C-AB4D-AEAC-DA772EFCBE78}" type="presParOf" srcId="{255CDF50-B015-464E-A85D-B468BA2543A4}" destId="{5FC5FD91-FF5A-4682-A82D-7CB5A3488059}" srcOrd="5" destOrd="0" presId="urn:microsoft.com/office/officeart/2018/2/layout/IconLabelList"/>
    <dgm:cxn modelId="{440FF653-4F4D-064E-9026-43ABF520B8EA}" type="presParOf" srcId="{255CDF50-B015-464E-A85D-B468BA2543A4}" destId="{398F996F-18F8-437A-AABE-C644A14B6F9A}" srcOrd="6" destOrd="0" presId="urn:microsoft.com/office/officeart/2018/2/layout/IconLabelList"/>
    <dgm:cxn modelId="{BA38451D-5AEB-8C4A-BF6C-6B209FAA9A13}" type="presParOf" srcId="{398F996F-18F8-437A-AABE-C644A14B6F9A}" destId="{23B8DCDD-4D0C-4E3F-A5F1-66833981DC1D}" srcOrd="0" destOrd="0" presId="urn:microsoft.com/office/officeart/2018/2/layout/IconLabelList"/>
    <dgm:cxn modelId="{CECBB21C-154C-9544-B5F7-6698DA421588}" type="presParOf" srcId="{398F996F-18F8-437A-AABE-C644A14B6F9A}" destId="{A534A2C2-2454-4F77-9CBB-1116F6B793A6}" srcOrd="1" destOrd="0" presId="urn:microsoft.com/office/officeart/2018/2/layout/IconLabelList"/>
    <dgm:cxn modelId="{23B0E6D5-4348-FE4B-813C-D417C4D88085}" type="presParOf" srcId="{398F996F-18F8-437A-AABE-C644A14B6F9A}" destId="{4EDF7052-1BFD-4FF0-8C52-125B73E0D677}" srcOrd="2" destOrd="0" presId="urn:microsoft.com/office/officeart/2018/2/layout/IconLabelList"/>
    <dgm:cxn modelId="{29BEB4D1-C5BB-CA4C-9184-62BBC839638B}" type="presParOf" srcId="{255CDF50-B015-464E-A85D-B468BA2543A4}" destId="{1F7CF62F-DA13-45CD-BF59-2912FCA2A9B1}" srcOrd="7" destOrd="0" presId="urn:microsoft.com/office/officeart/2018/2/layout/IconLabelList"/>
    <dgm:cxn modelId="{4B928537-8EAE-734B-88C2-5FFB41BF9002}" type="presParOf" srcId="{255CDF50-B015-464E-A85D-B468BA2543A4}" destId="{C956712C-4C87-4032-98BC-3E950724FB9E}" srcOrd="8" destOrd="0" presId="urn:microsoft.com/office/officeart/2018/2/layout/IconLabelList"/>
    <dgm:cxn modelId="{67A80493-A06B-074C-92E1-0535E0839027}" type="presParOf" srcId="{C956712C-4C87-4032-98BC-3E950724FB9E}" destId="{5054934E-5316-4415-A9A0-69C8060666A2}" srcOrd="0" destOrd="0" presId="urn:microsoft.com/office/officeart/2018/2/layout/IconLabelList"/>
    <dgm:cxn modelId="{4B5D621C-7E38-334D-BE57-F1408DF19EEA}" type="presParOf" srcId="{C956712C-4C87-4032-98BC-3E950724FB9E}" destId="{77897D36-96D3-4DC9-B92E-00CFB739FDC5}" srcOrd="1" destOrd="0" presId="urn:microsoft.com/office/officeart/2018/2/layout/IconLabelList"/>
    <dgm:cxn modelId="{B8BA937D-4F67-8B4C-993D-A62866B93C7D}" type="presParOf" srcId="{C956712C-4C87-4032-98BC-3E950724FB9E}" destId="{CD1DB4B6-4C63-41A4-8097-F4B4197B653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D97E99-76BC-4698-93C0-6F542FABCAAB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F11A0A3-C03B-4234-A631-25E7F04F4262}">
      <dgm:prSet/>
      <dgm:spPr/>
      <dgm:t>
        <a:bodyPr/>
        <a:lstStyle/>
        <a:p>
          <a:r>
            <a:rPr lang="zh-CN" b="1"/>
            <a:t>业务洽谈支持</a:t>
          </a:r>
          <a:endParaRPr lang="en-US"/>
        </a:p>
      </dgm:t>
    </dgm:pt>
    <dgm:pt modelId="{C51A93B7-3100-407B-9D0A-EDEEE0623AA4}" type="parTrans" cxnId="{9C3817E3-A240-4366-8793-721E21FDC1E3}">
      <dgm:prSet/>
      <dgm:spPr/>
      <dgm:t>
        <a:bodyPr/>
        <a:lstStyle/>
        <a:p>
          <a:endParaRPr lang="en-US"/>
        </a:p>
      </dgm:t>
    </dgm:pt>
    <dgm:pt modelId="{F056DF57-4046-4709-8327-EAC180E4DF20}" type="sibTrans" cxnId="{9C3817E3-A240-4366-8793-721E21FDC1E3}">
      <dgm:prSet/>
      <dgm:spPr/>
      <dgm:t>
        <a:bodyPr/>
        <a:lstStyle/>
        <a:p>
          <a:endParaRPr lang="en-US"/>
        </a:p>
      </dgm:t>
    </dgm:pt>
    <dgm:pt modelId="{3BF5ECEC-9DB8-479B-9CB1-829422A873BA}">
      <dgm:prSet/>
      <dgm:spPr/>
      <dgm:t>
        <a:bodyPr/>
        <a:lstStyle/>
        <a:p>
          <a:r>
            <a:rPr lang="zh-CN"/>
            <a:t>公司适当安排销售</a:t>
          </a:r>
          <a:r>
            <a:rPr lang="en-US"/>
            <a:t>/</a:t>
          </a:r>
          <a:r>
            <a:rPr lang="zh-CN"/>
            <a:t>市场人员参与业务洽谈</a:t>
          </a:r>
          <a:endParaRPr lang="en-US"/>
        </a:p>
      </dgm:t>
    </dgm:pt>
    <dgm:pt modelId="{11908B94-79B8-4F0F-8CD7-2191FF22E363}" type="parTrans" cxnId="{7350CAB8-CE40-4B14-B0DC-937E39A13841}">
      <dgm:prSet/>
      <dgm:spPr/>
      <dgm:t>
        <a:bodyPr/>
        <a:lstStyle/>
        <a:p>
          <a:endParaRPr lang="en-US"/>
        </a:p>
      </dgm:t>
    </dgm:pt>
    <dgm:pt modelId="{3320F4EB-EAA7-4CC5-9812-639285DC9D92}" type="sibTrans" cxnId="{7350CAB8-CE40-4B14-B0DC-937E39A13841}">
      <dgm:prSet/>
      <dgm:spPr/>
      <dgm:t>
        <a:bodyPr/>
        <a:lstStyle/>
        <a:p>
          <a:endParaRPr lang="en-US"/>
        </a:p>
      </dgm:t>
    </dgm:pt>
    <dgm:pt modelId="{ABF7E782-8B16-4405-9C6A-6501FF19A1D6}">
      <dgm:prSet/>
      <dgm:spPr/>
      <dgm:t>
        <a:bodyPr/>
        <a:lstStyle/>
        <a:p>
          <a:r>
            <a:rPr lang="zh-CN" b="1"/>
            <a:t>方案定制支持</a:t>
          </a:r>
          <a:endParaRPr lang="en-US"/>
        </a:p>
      </dgm:t>
    </dgm:pt>
    <dgm:pt modelId="{58859353-193E-44C3-8F73-2C57D459E961}" type="parTrans" cxnId="{415B07B4-ECDF-4C8D-BD08-12FA5CAFB897}">
      <dgm:prSet/>
      <dgm:spPr/>
      <dgm:t>
        <a:bodyPr/>
        <a:lstStyle/>
        <a:p>
          <a:endParaRPr lang="en-US"/>
        </a:p>
      </dgm:t>
    </dgm:pt>
    <dgm:pt modelId="{1AE92F6F-72DD-4BFD-80F7-28B0F9C141A4}" type="sibTrans" cxnId="{415B07B4-ECDF-4C8D-BD08-12FA5CAFB897}">
      <dgm:prSet/>
      <dgm:spPr/>
      <dgm:t>
        <a:bodyPr/>
        <a:lstStyle/>
        <a:p>
          <a:endParaRPr lang="en-US"/>
        </a:p>
      </dgm:t>
    </dgm:pt>
    <dgm:pt modelId="{0907D218-212F-4FFF-BD1F-962902929505}">
      <dgm:prSet/>
      <dgm:spPr/>
      <dgm:t>
        <a:bodyPr/>
        <a:lstStyle/>
        <a:p>
          <a:r>
            <a:rPr lang="zh-CN"/>
            <a:t>提供定制化的信息化建设及施工方案</a:t>
          </a:r>
          <a:endParaRPr lang="en-US"/>
        </a:p>
      </dgm:t>
    </dgm:pt>
    <dgm:pt modelId="{E3784A5A-F97E-48BE-834F-202C15CD949C}" type="parTrans" cxnId="{8D29D912-B04C-4408-806C-28E92E8CB904}">
      <dgm:prSet/>
      <dgm:spPr/>
      <dgm:t>
        <a:bodyPr/>
        <a:lstStyle/>
        <a:p>
          <a:endParaRPr lang="en-US"/>
        </a:p>
      </dgm:t>
    </dgm:pt>
    <dgm:pt modelId="{7E7E9FAA-1072-4A71-9DEF-6D5B1E9D324D}" type="sibTrans" cxnId="{8D29D912-B04C-4408-806C-28E92E8CB904}">
      <dgm:prSet/>
      <dgm:spPr/>
      <dgm:t>
        <a:bodyPr/>
        <a:lstStyle/>
        <a:p>
          <a:endParaRPr lang="en-US"/>
        </a:p>
      </dgm:t>
    </dgm:pt>
    <dgm:pt modelId="{FD20573D-5A34-46B4-8C5D-A9DF6115137C}">
      <dgm:prSet/>
      <dgm:spPr/>
      <dgm:t>
        <a:bodyPr/>
        <a:lstStyle/>
        <a:p>
          <a:r>
            <a:rPr lang="zh-CN" b="1"/>
            <a:t>现场支持</a:t>
          </a:r>
          <a:endParaRPr lang="en-US"/>
        </a:p>
      </dgm:t>
    </dgm:pt>
    <dgm:pt modelId="{07EBDE51-8E52-42E6-96E9-B706D57E1702}" type="parTrans" cxnId="{4F83F601-ACD0-4326-9B52-AD5127C1B4B6}">
      <dgm:prSet/>
      <dgm:spPr/>
      <dgm:t>
        <a:bodyPr/>
        <a:lstStyle/>
        <a:p>
          <a:endParaRPr lang="en-US"/>
        </a:p>
      </dgm:t>
    </dgm:pt>
    <dgm:pt modelId="{CC72C392-0FA9-4868-83FC-908C586BB5CE}" type="sibTrans" cxnId="{4F83F601-ACD0-4326-9B52-AD5127C1B4B6}">
      <dgm:prSet/>
      <dgm:spPr/>
      <dgm:t>
        <a:bodyPr/>
        <a:lstStyle/>
        <a:p>
          <a:endParaRPr lang="en-US"/>
        </a:p>
      </dgm:t>
    </dgm:pt>
    <dgm:pt modelId="{1668E26D-D08D-41A4-9294-18031792E7B2}">
      <dgm:prSet/>
      <dgm:spPr/>
      <dgm:t>
        <a:bodyPr/>
        <a:lstStyle/>
        <a:p>
          <a:r>
            <a:rPr lang="zh-CN"/>
            <a:t>公司安排售前经理</a:t>
          </a:r>
          <a:r>
            <a:rPr lang="en-US"/>
            <a:t>/</a:t>
          </a:r>
          <a:r>
            <a:rPr lang="zh-CN"/>
            <a:t>工程师进场支持</a:t>
          </a:r>
          <a:endParaRPr lang="en-US"/>
        </a:p>
      </dgm:t>
    </dgm:pt>
    <dgm:pt modelId="{FAB2252F-E7BA-4A91-8825-9AF91E2DDC47}" type="parTrans" cxnId="{C977E85C-9B05-4276-A8A8-D51C80172789}">
      <dgm:prSet/>
      <dgm:spPr/>
      <dgm:t>
        <a:bodyPr/>
        <a:lstStyle/>
        <a:p>
          <a:endParaRPr lang="en-US"/>
        </a:p>
      </dgm:t>
    </dgm:pt>
    <dgm:pt modelId="{842467CB-9943-4E5A-804F-10445233AB3D}" type="sibTrans" cxnId="{C977E85C-9B05-4276-A8A8-D51C80172789}">
      <dgm:prSet/>
      <dgm:spPr/>
      <dgm:t>
        <a:bodyPr/>
        <a:lstStyle/>
        <a:p>
          <a:endParaRPr lang="en-US"/>
        </a:p>
      </dgm:t>
    </dgm:pt>
    <dgm:pt modelId="{0F5556D7-D548-4352-BAAF-9FC186091D03}">
      <dgm:prSet/>
      <dgm:spPr/>
      <dgm:t>
        <a:bodyPr/>
        <a:lstStyle/>
        <a:p>
          <a:r>
            <a:rPr lang="zh-CN" b="1"/>
            <a:t>宣传物料支持</a:t>
          </a:r>
          <a:endParaRPr lang="en-US"/>
        </a:p>
      </dgm:t>
    </dgm:pt>
    <dgm:pt modelId="{BBB36FCD-7500-4BFD-8557-C90F08397C85}" type="parTrans" cxnId="{B403FC36-11D1-49B6-A516-DB15E1C2B3B5}">
      <dgm:prSet/>
      <dgm:spPr/>
      <dgm:t>
        <a:bodyPr/>
        <a:lstStyle/>
        <a:p>
          <a:endParaRPr lang="en-US"/>
        </a:p>
      </dgm:t>
    </dgm:pt>
    <dgm:pt modelId="{EC72C4E5-C61E-48F6-9945-9991C56935DC}" type="sibTrans" cxnId="{B403FC36-11D1-49B6-A516-DB15E1C2B3B5}">
      <dgm:prSet/>
      <dgm:spPr/>
      <dgm:t>
        <a:bodyPr/>
        <a:lstStyle/>
        <a:p>
          <a:endParaRPr lang="en-US"/>
        </a:p>
      </dgm:t>
    </dgm:pt>
    <dgm:pt modelId="{80495FD3-3A0C-427A-A18A-908D6AC48C40}">
      <dgm:prSet/>
      <dgm:spPr/>
      <dgm:t>
        <a:bodyPr/>
        <a:lstStyle/>
        <a:p>
          <a:r>
            <a:rPr lang="zh-CN" dirty="0"/>
            <a:t>免费提供易拉宝、宣传册等宣传物料</a:t>
          </a:r>
          <a:endParaRPr lang="en-US" dirty="0"/>
        </a:p>
      </dgm:t>
    </dgm:pt>
    <dgm:pt modelId="{B5AD148C-174F-4F31-8BF8-2C7BFB5FD8D2}" type="parTrans" cxnId="{7AA7D021-51E8-4516-B481-DFA9953023C1}">
      <dgm:prSet/>
      <dgm:spPr/>
      <dgm:t>
        <a:bodyPr/>
        <a:lstStyle/>
        <a:p>
          <a:endParaRPr lang="en-US"/>
        </a:p>
      </dgm:t>
    </dgm:pt>
    <dgm:pt modelId="{23C99576-F9C6-4EAC-9EEE-404D1E71CBE0}" type="sibTrans" cxnId="{7AA7D021-51E8-4516-B481-DFA9953023C1}">
      <dgm:prSet/>
      <dgm:spPr/>
      <dgm:t>
        <a:bodyPr/>
        <a:lstStyle/>
        <a:p>
          <a:endParaRPr lang="en-US"/>
        </a:p>
      </dgm:t>
    </dgm:pt>
    <dgm:pt modelId="{868405B7-CFA3-40B7-9868-E09542D65F16}">
      <dgm:prSet/>
      <dgm:spPr/>
      <dgm:t>
        <a:bodyPr/>
        <a:lstStyle/>
        <a:p>
          <a:r>
            <a:rPr lang="zh-CN" b="1"/>
            <a:t>定期培训支持</a:t>
          </a:r>
          <a:endParaRPr lang="en-US"/>
        </a:p>
      </dgm:t>
    </dgm:pt>
    <dgm:pt modelId="{1F4FACD1-DF01-4F27-A97A-138A3A713792}" type="parTrans" cxnId="{68C2C89A-DBB6-4F7D-BA71-232679AFC2F4}">
      <dgm:prSet/>
      <dgm:spPr/>
      <dgm:t>
        <a:bodyPr/>
        <a:lstStyle/>
        <a:p>
          <a:endParaRPr lang="en-US"/>
        </a:p>
      </dgm:t>
    </dgm:pt>
    <dgm:pt modelId="{025E4453-3B19-4E7B-AA67-6E5E9D635B6B}" type="sibTrans" cxnId="{68C2C89A-DBB6-4F7D-BA71-232679AFC2F4}">
      <dgm:prSet/>
      <dgm:spPr/>
      <dgm:t>
        <a:bodyPr/>
        <a:lstStyle/>
        <a:p>
          <a:endParaRPr lang="en-US"/>
        </a:p>
      </dgm:t>
    </dgm:pt>
    <dgm:pt modelId="{D495D0EC-5E56-4045-8B7D-DADF0F3D8103}">
      <dgm:prSet/>
      <dgm:spPr/>
      <dgm:t>
        <a:bodyPr/>
        <a:lstStyle/>
        <a:p>
          <a:r>
            <a:rPr lang="zh-CN"/>
            <a:t>定期举办产品销售、技术等培训</a:t>
          </a:r>
          <a:endParaRPr lang="en-US"/>
        </a:p>
      </dgm:t>
    </dgm:pt>
    <dgm:pt modelId="{164CC3E2-2AD3-4DA0-9B2F-92EAFF15F68D}" type="parTrans" cxnId="{B3562AF2-89A1-4EE8-B3D8-568389708E76}">
      <dgm:prSet/>
      <dgm:spPr/>
      <dgm:t>
        <a:bodyPr/>
        <a:lstStyle/>
        <a:p>
          <a:endParaRPr lang="en-US"/>
        </a:p>
      </dgm:t>
    </dgm:pt>
    <dgm:pt modelId="{8A71B71F-DF51-4534-9690-3B8B49BCD6FE}" type="sibTrans" cxnId="{B3562AF2-89A1-4EE8-B3D8-568389708E76}">
      <dgm:prSet/>
      <dgm:spPr/>
      <dgm:t>
        <a:bodyPr/>
        <a:lstStyle/>
        <a:p>
          <a:endParaRPr lang="en-US"/>
        </a:p>
      </dgm:t>
    </dgm:pt>
    <dgm:pt modelId="{3386F0D8-9059-4564-B618-1035B0895DD9}">
      <dgm:prSet/>
      <dgm:spPr/>
      <dgm:t>
        <a:bodyPr/>
        <a:lstStyle/>
        <a:p>
          <a:r>
            <a:rPr lang="zh-CN" b="1"/>
            <a:t>服务运维支持</a:t>
          </a:r>
          <a:endParaRPr lang="en-US"/>
        </a:p>
      </dgm:t>
    </dgm:pt>
    <dgm:pt modelId="{F1B58DD5-F5E1-49B8-B98C-327F4FF22BF6}" type="parTrans" cxnId="{A3329727-C3A7-4CB5-9E31-A1072E72547A}">
      <dgm:prSet/>
      <dgm:spPr/>
      <dgm:t>
        <a:bodyPr/>
        <a:lstStyle/>
        <a:p>
          <a:endParaRPr lang="en-US"/>
        </a:p>
      </dgm:t>
    </dgm:pt>
    <dgm:pt modelId="{67431ED2-E9C7-4856-8AD1-CF71D9508242}" type="sibTrans" cxnId="{A3329727-C3A7-4CB5-9E31-A1072E72547A}">
      <dgm:prSet/>
      <dgm:spPr/>
      <dgm:t>
        <a:bodyPr/>
        <a:lstStyle/>
        <a:p>
          <a:endParaRPr lang="en-US"/>
        </a:p>
      </dgm:t>
    </dgm:pt>
    <dgm:pt modelId="{BB665FE8-D3D8-4209-A68A-E8BAD3682A48}">
      <dgm:prSet/>
      <dgm:spPr/>
      <dgm:t>
        <a:bodyPr/>
        <a:lstStyle/>
        <a:p>
          <a:r>
            <a:rPr lang="zh-CN"/>
            <a:t>不用担心客户服务问题，解除您得后顾之忧。</a:t>
          </a:r>
          <a:endParaRPr lang="en-US"/>
        </a:p>
      </dgm:t>
    </dgm:pt>
    <dgm:pt modelId="{B4F4BE07-CD15-4B8E-8FE5-0347FBE52BAE}" type="parTrans" cxnId="{4AFBD72F-37E1-4240-B1CB-F1DCD31E743B}">
      <dgm:prSet/>
      <dgm:spPr/>
      <dgm:t>
        <a:bodyPr/>
        <a:lstStyle/>
        <a:p>
          <a:endParaRPr lang="en-US"/>
        </a:p>
      </dgm:t>
    </dgm:pt>
    <dgm:pt modelId="{420F1B07-5ADD-43CD-935C-08C1DD2487B3}" type="sibTrans" cxnId="{4AFBD72F-37E1-4240-B1CB-F1DCD31E743B}">
      <dgm:prSet/>
      <dgm:spPr/>
      <dgm:t>
        <a:bodyPr/>
        <a:lstStyle/>
        <a:p>
          <a:endParaRPr lang="en-US"/>
        </a:p>
      </dgm:t>
    </dgm:pt>
    <dgm:pt modelId="{F2A52034-AE89-2142-B3EE-CD5897C3E05A}" type="pres">
      <dgm:prSet presAssocID="{FCD97E99-76BC-4698-93C0-6F542FABCAAB}" presName="diagram" presStyleCnt="0">
        <dgm:presLayoutVars>
          <dgm:dir/>
          <dgm:resizeHandles val="exact"/>
        </dgm:presLayoutVars>
      </dgm:prSet>
      <dgm:spPr/>
    </dgm:pt>
    <dgm:pt modelId="{27DC84BE-AF5A-F445-90C4-F60B0A05EA5A}" type="pres">
      <dgm:prSet presAssocID="{4F11A0A3-C03B-4234-A631-25E7F04F4262}" presName="node" presStyleLbl="node1" presStyleIdx="0" presStyleCnt="12">
        <dgm:presLayoutVars>
          <dgm:bulletEnabled val="1"/>
        </dgm:presLayoutVars>
      </dgm:prSet>
      <dgm:spPr/>
    </dgm:pt>
    <dgm:pt modelId="{4D77807A-88C9-2148-81A6-6D3F2FC1CC7E}" type="pres">
      <dgm:prSet presAssocID="{F056DF57-4046-4709-8327-EAC180E4DF20}" presName="sibTrans" presStyleCnt="0"/>
      <dgm:spPr/>
    </dgm:pt>
    <dgm:pt modelId="{BE686F94-0FA6-C945-800E-71DE81667CC8}" type="pres">
      <dgm:prSet presAssocID="{3BF5ECEC-9DB8-479B-9CB1-829422A873BA}" presName="node" presStyleLbl="node1" presStyleIdx="1" presStyleCnt="12">
        <dgm:presLayoutVars>
          <dgm:bulletEnabled val="1"/>
        </dgm:presLayoutVars>
      </dgm:prSet>
      <dgm:spPr/>
    </dgm:pt>
    <dgm:pt modelId="{4D6844BE-0FCD-EF47-8D95-AA19FDB4DC60}" type="pres">
      <dgm:prSet presAssocID="{3320F4EB-EAA7-4CC5-9812-639285DC9D92}" presName="sibTrans" presStyleCnt="0"/>
      <dgm:spPr/>
    </dgm:pt>
    <dgm:pt modelId="{127A612F-CDFC-2F43-953D-8336862E8D4E}" type="pres">
      <dgm:prSet presAssocID="{ABF7E782-8B16-4405-9C6A-6501FF19A1D6}" presName="node" presStyleLbl="node1" presStyleIdx="2" presStyleCnt="12">
        <dgm:presLayoutVars>
          <dgm:bulletEnabled val="1"/>
        </dgm:presLayoutVars>
      </dgm:prSet>
      <dgm:spPr/>
    </dgm:pt>
    <dgm:pt modelId="{337172EF-2602-FC4D-85E8-819B673F05A7}" type="pres">
      <dgm:prSet presAssocID="{1AE92F6F-72DD-4BFD-80F7-28B0F9C141A4}" presName="sibTrans" presStyleCnt="0"/>
      <dgm:spPr/>
    </dgm:pt>
    <dgm:pt modelId="{FD73138E-7964-2548-A7D9-EE6830D7B6C4}" type="pres">
      <dgm:prSet presAssocID="{0907D218-212F-4FFF-BD1F-962902929505}" presName="node" presStyleLbl="node1" presStyleIdx="3" presStyleCnt="12">
        <dgm:presLayoutVars>
          <dgm:bulletEnabled val="1"/>
        </dgm:presLayoutVars>
      </dgm:prSet>
      <dgm:spPr/>
    </dgm:pt>
    <dgm:pt modelId="{3FB2C6C1-6DE1-884A-9D34-E2040044B966}" type="pres">
      <dgm:prSet presAssocID="{7E7E9FAA-1072-4A71-9DEF-6D5B1E9D324D}" presName="sibTrans" presStyleCnt="0"/>
      <dgm:spPr/>
    </dgm:pt>
    <dgm:pt modelId="{4FD2E26E-E46D-464B-9BF0-9931E26AEC01}" type="pres">
      <dgm:prSet presAssocID="{FD20573D-5A34-46B4-8C5D-A9DF6115137C}" presName="node" presStyleLbl="node1" presStyleIdx="4" presStyleCnt="12">
        <dgm:presLayoutVars>
          <dgm:bulletEnabled val="1"/>
        </dgm:presLayoutVars>
      </dgm:prSet>
      <dgm:spPr/>
    </dgm:pt>
    <dgm:pt modelId="{D2A0357E-575D-3542-A681-F0C1CC550321}" type="pres">
      <dgm:prSet presAssocID="{CC72C392-0FA9-4868-83FC-908C586BB5CE}" presName="sibTrans" presStyleCnt="0"/>
      <dgm:spPr/>
    </dgm:pt>
    <dgm:pt modelId="{CF0578F4-03C6-C044-837F-CC631E73C567}" type="pres">
      <dgm:prSet presAssocID="{1668E26D-D08D-41A4-9294-18031792E7B2}" presName="node" presStyleLbl="node1" presStyleIdx="5" presStyleCnt="12">
        <dgm:presLayoutVars>
          <dgm:bulletEnabled val="1"/>
        </dgm:presLayoutVars>
      </dgm:prSet>
      <dgm:spPr/>
    </dgm:pt>
    <dgm:pt modelId="{930FBDD0-BED1-4A4E-B003-8143689A3AB2}" type="pres">
      <dgm:prSet presAssocID="{842467CB-9943-4E5A-804F-10445233AB3D}" presName="sibTrans" presStyleCnt="0"/>
      <dgm:spPr/>
    </dgm:pt>
    <dgm:pt modelId="{F81D146D-2417-8841-98BF-A31B18BEFEF7}" type="pres">
      <dgm:prSet presAssocID="{0F5556D7-D548-4352-BAAF-9FC186091D03}" presName="node" presStyleLbl="node1" presStyleIdx="6" presStyleCnt="12">
        <dgm:presLayoutVars>
          <dgm:bulletEnabled val="1"/>
        </dgm:presLayoutVars>
      </dgm:prSet>
      <dgm:spPr/>
    </dgm:pt>
    <dgm:pt modelId="{A7227DA8-206D-F340-A1B2-85DA602E563C}" type="pres">
      <dgm:prSet presAssocID="{EC72C4E5-C61E-48F6-9945-9991C56935DC}" presName="sibTrans" presStyleCnt="0"/>
      <dgm:spPr/>
    </dgm:pt>
    <dgm:pt modelId="{DA52CA2E-2801-A842-ACCD-D19EF0DE0F13}" type="pres">
      <dgm:prSet presAssocID="{80495FD3-3A0C-427A-A18A-908D6AC48C40}" presName="node" presStyleLbl="node1" presStyleIdx="7" presStyleCnt="12">
        <dgm:presLayoutVars>
          <dgm:bulletEnabled val="1"/>
        </dgm:presLayoutVars>
      </dgm:prSet>
      <dgm:spPr/>
    </dgm:pt>
    <dgm:pt modelId="{0396D715-64C8-114B-A549-47FB63353D97}" type="pres">
      <dgm:prSet presAssocID="{23C99576-F9C6-4EAC-9EEE-404D1E71CBE0}" presName="sibTrans" presStyleCnt="0"/>
      <dgm:spPr/>
    </dgm:pt>
    <dgm:pt modelId="{A175A517-EB34-BC4A-98D9-CBA9F37F014B}" type="pres">
      <dgm:prSet presAssocID="{868405B7-CFA3-40B7-9868-E09542D65F16}" presName="node" presStyleLbl="node1" presStyleIdx="8" presStyleCnt="12">
        <dgm:presLayoutVars>
          <dgm:bulletEnabled val="1"/>
        </dgm:presLayoutVars>
      </dgm:prSet>
      <dgm:spPr/>
    </dgm:pt>
    <dgm:pt modelId="{59C25D1B-710B-4145-AEA0-C473B6E7C75E}" type="pres">
      <dgm:prSet presAssocID="{025E4453-3B19-4E7B-AA67-6E5E9D635B6B}" presName="sibTrans" presStyleCnt="0"/>
      <dgm:spPr/>
    </dgm:pt>
    <dgm:pt modelId="{CFEE34E8-EE30-0241-9CDD-5C7095F29EBA}" type="pres">
      <dgm:prSet presAssocID="{D495D0EC-5E56-4045-8B7D-DADF0F3D8103}" presName="node" presStyleLbl="node1" presStyleIdx="9" presStyleCnt="12">
        <dgm:presLayoutVars>
          <dgm:bulletEnabled val="1"/>
        </dgm:presLayoutVars>
      </dgm:prSet>
      <dgm:spPr/>
    </dgm:pt>
    <dgm:pt modelId="{DFA22A53-84F4-D147-B0DF-78B129E52D24}" type="pres">
      <dgm:prSet presAssocID="{8A71B71F-DF51-4534-9690-3B8B49BCD6FE}" presName="sibTrans" presStyleCnt="0"/>
      <dgm:spPr/>
    </dgm:pt>
    <dgm:pt modelId="{6086A912-F389-8843-9317-AF67F99A2FF6}" type="pres">
      <dgm:prSet presAssocID="{3386F0D8-9059-4564-B618-1035B0895DD9}" presName="node" presStyleLbl="node1" presStyleIdx="10" presStyleCnt="12">
        <dgm:presLayoutVars>
          <dgm:bulletEnabled val="1"/>
        </dgm:presLayoutVars>
      </dgm:prSet>
      <dgm:spPr/>
    </dgm:pt>
    <dgm:pt modelId="{1066F4AF-271C-B849-802D-A96CC3EA5F98}" type="pres">
      <dgm:prSet presAssocID="{67431ED2-E9C7-4856-8AD1-CF71D9508242}" presName="sibTrans" presStyleCnt="0"/>
      <dgm:spPr/>
    </dgm:pt>
    <dgm:pt modelId="{3F602B77-982E-F145-B967-9161767D44E7}" type="pres">
      <dgm:prSet presAssocID="{BB665FE8-D3D8-4209-A68A-E8BAD3682A48}" presName="node" presStyleLbl="node1" presStyleIdx="11" presStyleCnt="12">
        <dgm:presLayoutVars>
          <dgm:bulletEnabled val="1"/>
        </dgm:presLayoutVars>
      </dgm:prSet>
      <dgm:spPr/>
    </dgm:pt>
  </dgm:ptLst>
  <dgm:cxnLst>
    <dgm:cxn modelId="{4F83F601-ACD0-4326-9B52-AD5127C1B4B6}" srcId="{FCD97E99-76BC-4698-93C0-6F542FABCAAB}" destId="{FD20573D-5A34-46B4-8C5D-A9DF6115137C}" srcOrd="4" destOrd="0" parTransId="{07EBDE51-8E52-42E6-96E9-B706D57E1702}" sibTransId="{CC72C392-0FA9-4868-83FC-908C586BB5CE}"/>
    <dgm:cxn modelId="{8D29D912-B04C-4408-806C-28E92E8CB904}" srcId="{FCD97E99-76BC-4698-93C0-6F542FABCAAB}" destId="{0907D218-212F-4FFF-BD1F-962902929505}" srcOrd="3" destOrd="0" parTransId="{E3784A5A-F97E-48BE-834F-202C15CD949C}" sibTransId="{7E7E9FAA-1072-4A71-9DEF-6D5B1E9D324D}"/>
    <dgm:cxn modelId="{7AA7D021-51E8-4516-B481-DFA9953023C1}" srcId="{FCD97E99-76BC-4698-93C0-6F542FABCAAB}" destId="{80495FD3-3A0C-427A-A18A-908D6AC48C40}" srcOrd="7" destOrd="0" parTransId="{B5AD148C-174F-4F31-8BF8-2C7BFB5FD8D2}" sibTransId="{23C99576-F9C6-4EAC-9EEE-404D1E71CBE0}"/>
    <dgm:cxn modelId="{AC1BB022-9AEA-354C-BF0C-3568557B39E8}" type="presOf" srcId="{BB665FE8-D3D8-4209-A68A-E8BAD3682A48}" destId="{3F602B77-982E-F145-B967-9161767D44E7}" srcOrd="0" destOrd="0" presId="urn:microsoft.com/office/officeart/2005/8/layout/default"/>
    <dgm:cxn modelId="{A3329727-C3A7-4CB5-9E31-A1072E72547A}" srcId="{FCD97E99-76BC-4698-93C0-6F542FABCAAB}" destId="{3386F0D8-9059-4564-B618-1035B0895DD9}" srcOrd="10" destOrd="0" parTransId="{F1B58DD5-F5E1-49B8-B98C-327F4FF22BF6}" sibTransId="{67431ED2-E9C7-4856-8AD1-CF71D9508242}"/>
    <dgm:cxn modelId="{4AFBD72F-37E1-4240-B1CB-F1DCD31E743B}" srcId="{FCD97E99-76BC-4698-93C0-6F542FABCAAB}" destId="{BB665FE8-D3D8-4209-A68A-E8BAD3682A48}" srcOrd="11" destOrd="0" parTransId="{B4F4BE07-CD15-4B8E-8FE5-0347FBE52BAE}" sibTransId="{420F1B07-5ADD-43CD-935C-08C1DD2487B3}"/>
    <dgm:cxn modelId="{C2CEE632-000B-D245-BF01-B1789B8BA569}" type="presOf" srcId="{FCD97E99-76BC-4698-93C0-6F542FABCAAB}" destId="{F2A52034-AE89-2142-B3EE-CD5897C3E05A}" srcOrd="0" destOrd="0" presId="urn:microsoft.com/office/officeart/2005/8/layout/default"/>
    <dgm:cxn modelId="{CCB4C133-0E23-2F4E-B1AF-034C7DA946CE}" type="presOf" srcId="{3386F0D8-9059-4564-B618-1035B0895DD9}" destId="{6086A912-F389-8843-9317-AF67F99A2FF6}" srcOrd="0" destOrd="0" presId="urn:microsoft.com/office/officeart/2005/8/layout/default"/>
    <dgm:cxn modelId="{B403FC36-11D1-49B6-A516-DB15E1C2B3B5}" srcId="{FCD97E99-76BC-4698-93C0-6F542FABCAAB}" destId="{0F5556D7-D548-4352-BAAF-9FC186091D03}" srcOrd="6" destOrd="0" parTransId="{BBB36FCD-7500-4BFD-8557-C90F08397C85}" sibTransId="{EC72C4E5-C61E-48F6-9945-9991C56935DC}"/>
    <dgm:cxn modelId="{9F2FCD47-2A6C-EB44-9796-D57584692690}" type="presOf" srcId="{0F5556D7-D548-4352-BAAF-9FC186091D03}" destId="{F81D146D-2417-8841-98BF-A31B18BEFEF7}" srcOrd="0" destOrd="0" presId="urn:microsoft.com/office/officeart/2005/8/layout/default"/>
    <dgm:cxn modelId="{85D0175C-7B64-674E-BCB2-ECB445741D73}" type="presOf" srcId="{0907D218-212F-4FFF-BD1F-962902929505}" destId="{FD73138E-7964-2548-A7D9-EE6830D7B6C4}" srcOrd="0" destOrd="0" presId="urn:microsoft.com/office/officeart/2005/8/layout/default"/>
    <dgm:cxn modelId="{C977E85C-9B05-4276-A8A8-D51C80172789}" srcId="{FCD97E99-76BC-4698-93C0-6F542FABCAAB}" destId="{1668E26D-D08D-41A4-9294-18031792E7B2}" srcOrd="5" destOrd="0" parTransId="{FAB2252F-E7BA-4A91-8825-9AF91E2DDC47}" sibTransId="{842467CB-9943-4E5A-804F-10445233AB3D}"/>
    <dgm:cxn modelId="{A66D1D64-466E-E342-A543-13B27ACA5FA1}" type="presOf" srcId="{4F11A0A3-C03B-4234-A631-25E7F04F4262}" destId="{27DC84BE-AF5A-F445-90C4-F60B0A05EA5A}" srcOrd="0" destOrd="0" presId="urn:microsoft.com/office/officeart/2005/8/layout/default"/>
    <dgm:cxn modelId="{4D3E196E-1314-7145-9154-8536C1018B7B}" type="presOf" srcId="{ABF7E782-8B16-4405-9C6A-6501FF19A1D6}" destId="{127A612F-CDFC-2F43-953D-8336862E8D4E}" srcOrd="0" destOrd="0" presId="urn:microsoft.com/office/officeart/2005/8/layout/default"/>
    <dgm:cxn modelId="{832D0472-AC9B-2C42-9473-234E85E7503F}" type="presOf" srcId="{3BF5ECEC-9DB8-479B-9CB1-829422A873BA}" destId="{BE686F94-0FA6-C945-800E-71DE81667CC8}" srcOrd="0" destOrd="0" presId="urn:microsoft.com/office/officeart/2005/8/layout/default"/>
    <dgm:cxn modelId="{68C2C89A-DBB6-4F7D-BA71-232679AFC2F4}" srcId="{FCD97E99-76BC-4698-93C0-6F542FABCAAB}" destId="{868405B7-CFA3-40B7-9868-E09542D65F16}" srcOrd="8" destOrd="0" parTransId="{1F4FACD1-DF01-4F27-A97A-138A3A713792}" sibTransId="{025E4453-3B19-4E7B-AA67-6E5E9D635B6B}"/>
    <dgm:cxn modelId="{BDB0899F-E5AA-784B-9CCF-C340BE1B76A0}" type="presOf" srcId="{D495D0EC-5E56-4045-8B7D-DADF0F3D8103}" destId="{CFEE34E8-EE30-0241-9CDD-5C7095F29EBA}" srcOrd="0" destOrd="0" presId="urn:microsoft.com/office/officeart/2005/8/layout/default"/>
    <dgm:cxn modelId="{DAED72A0-553D-A04C-BC28-B98F045DFA76}" type="presOf" srcId="{868405B7-CFA3-40B7-9868-E09542D65F16}" destId="{A175A517-EB34-BC4A-98D9-CBA9F37F014B}" srcOrd="0" destOrd="0" presId="urn:microsoft.com/office/officeart/2005/8/layout/default"/>
    <dgm:cxn modelId="{415B07B4-ECDF-4C8D-BD08-12FA5CAFB897}" srcId="{FCD97E99-76BC-4698-93C0-6F542FABCAAB}" destId="{ABF7E782-8B16-4405-9C6A-6501FF19A1D6}" srcOrd="2" destOrd="0" parTransId="{58859353-193E-44C3-8F73-2C57D459E961}" sibTransId="{1AE92F6F-72DD-4BFD-80F7-28B0F9C141A4}"/>
    <dgm:cxn modelId="{7350CAB8-CE40-4B14-B0DC-937E39A13841}" srcId="{FCD97E99-76BC-4698-93C0-6F542FABCAAB}" destId="{3BF5ECEC-9DB8-479B-9CB1-829422A873BA}" srcOrd="1" destOrd="0" parTransId="{11908B94-79B8-4F0F-8CD7-2191FF22E363}" sibTransId="{3320F4EB-EAA7-4CC5-9812-639285DC9D92}"/>
    <dgm:cxn modelId="{C162DCBC-55A1-B44D-B18F-FCCB67D0F937}" type="presOf" srcId="{FD20573D-5A34-46B4-8C5D-A9DF6115137C}" destId="{4FD2E26E-E46D-464B-9BF0-9931E26AEC01}" srcOrd="0" destOrd="0" presId="urn:microsoft.com/office/officeart/2005/8/layout/default"/>
    <dgm:cxn modelId="{CB45C5C2-F0D8-534B-A374-1EE610E3C851}" type="presOf" srcId="{1668E26D-D08D-41A4-9294-18031792E7B2}" destId="{CF0578F4-03C6-C044-837F-CC631E73C567}" srcOrd="0" destOrd="0" presId="urn:microsoft.com/office/officeart/2005/8/layout/default"/>
    <dgm:cxn modelId="{9C3817E3-A240-4366-8793-721E21FDC1E3}" srcId="{FCD97E99-76BC-4698-93C0-6F542FABCAAB}" destId="{4F11A0A3-C03B-4234-A631-25E7F04F4262}" srcOrd="0" destOrd="0" parTransId="{C51A93B7-3100-407B-9D0A-EDEEE0623AA4}" sibTransId="{F056DF57-4046-4709-8327-EAC180E4DF20}"/>
    <dgm:cxn modelId="{6F99BAEF-8CDA-3143-B472-8A5455EFD078}" type="presOf" srcId="{80495FD3-3A0C-427A-A18A-908D6AC48C40}" destId="{DA52CA2E-2801-A842-ACCD-D19EF0DE0F13}" srcOrd="0" destOrd="0" presId="urn:microsoft.com/office/officeart/2005/8/layout/default"/>
    <dgm:cxn modelId="{B3562AF2-89A1-4EE8-B3D8-568389708E76}" srcId="{FCD97E99-76BC-4698-93C0-6F542FABCAAB}" destId="{D495D0EC-5E56-4045-8B7D-DADF0F3D8103}" srcOrd="9" destOrd="0" parTransId="{164CC3E2-2AD3-4DA0-9B2F-92EAFF15F68D}" sibTransId="{8A71B71F-DF51-4534-9690-3B8B49BCD6FE}"/>
    <dgm:cxn modelId="{984A996E-5086-4345-82E1-28EE83C36933}" type="presParOf" srcId="{F2A52034-AE89-2142-B3EE-CD5897C3E05A}" destId="{27DC84BE-AF5A-F445-90C4-F60B0A05EA5A}" srcOrd="0" destOrd="0" presId="urn:microsoft.com/office/officeart/2005/8/layout/default"/>
    <dgm:cxn modelId="{FD0C8177-FFBC-A04E-8FD5-C67B8450DBAE}" type="presParOf" srcId="{F2A52034-AE89-2142-B3EE-CD5897C3E05A}" destId="{4D77807A-88C9-2148-81A6-6D3F2FC1CC7E}" srcOrd="1" destOrd="0" presId="urn:microsoft.com/office/officeart/2005/8/layout/default"/>
    <dgm:cxn modelId="{56452874-94CD-7F46-A5B9-6965F4129AC7}" type="presParOf" srcId="{F2A52034-AE89-2142-B3EE-CD5897C3E05A}" destId="{BE686F94-0FA6-C945-800E-71DE81667CC8}" srcOrd="2" destOrd="0" presId="urn:microsoft.com/office/officeart/2005/8/layout/default"/>
    <dgm:cxn modelId="{84014556-700C-744A-B58D-893F7AE8BF83}" type="presParOf" srcId="{F2A52034-AE89-2142-B3EE-CD5897C3E05A}" destId="{4D6844BE-0FCD-EF47-8D95-AA19FDB4DC60}" srcOrd="3" destOrd="0" presId="urn:microsoft.com/office/officeart/2005/8/layout/default"/>
    <dgm:cxn modelId="{1E108CBD-99EC-C14C-A0C1-05305899B6D3}" type="presParOf" srcId="{F2A52034-AE89-2142-B3EE-CD5897C3E05A}" destId="{127A612F-CDFC-2F43-953D-8336862E8D4E}" srcOrd="4" destOrd="0" presId="urn:microsoft.com/office/officeart/2005/8/layout/default"/>
    <dgm:cxn modelId="{25B318F1-B245-C146-B245-79A060168BF9}" type="presParOf" srcId="{F2A52034-AE89-2142-B3EE-CD5897C3E05A}" destId="{337172EF-2602-FC4D-85E8-819B673F05A7}" srcOrd="5" destOrd="0" presId="urn:microsoft.com/office/officeart/2005/8/layout/default"/>
    <dgm:cxn modelId="{E43003C2-A15F-774B-AF9C-DC531D13FFFA}" type="presParOf" srcId="{F2A52034-AE89-2142-B3EE-CD5897C3E05A}" destId="{FD73138E-7964-2548-A7D9-EE6830D7B6C4}" srcOrd="6" destOrd="0" presId="urn:microsoft.com/office/officeart/2005/8/layout/default"/>
    <dgm:cxn modelId="{6C181E3E-B23F-F94D-8AAA-D40BEAE56BC7}" type="presParOf" srcId="{F2A52034-AE89-2142-B3EE-CD5897C3E05A}" destId="{3FB2C6C1-6DE1-884A-9D34-E2040044B966}" srcOrd="7" destOrd="0" presId="urn:microsoft.com/office/officeart/2005/8/layout/default"/>
    <dgm:cxn modelId="{ACC52B41-9392-0342-9A25-AC100D4F3F91}" type="presParOf" srcId="{F2A52034-AE89-2142-B3EE-CD5897C3E05A}" destId="{4FD2E26E-E46D-464B-9BF0-9931E26AEC01}" srcOrd="8" destOrd="0" presId="urn:microsoft.com/office/officeart/2005/8/layout/default"/>
    <dgm:cxn modelId="{CCDA7CD3-FF1B-7449-AB0B-6E26EA0F3D25}" type="presParOf" srcId="{F2A52034-AE89-2142-B3EE-CD5897C3E05A}" destId="{D2A0357E-575D-3542-A681-F0C1CC550321}" srcOrd="9" destOrd="0" presId="urn:microsoft.com/office/officeart/2005/8/layout/default"/>
    <dgm:cxn modelId="{6F044D4F-0454-9944-ABF0-4FF02DA8EFDF}" type="presParOf" srcId="{F2A52034-AE89-2142-B3EE-CD5897C3E05A}" destId="{CF0578F4-03C6-C044-837F-CC631E73C567}" srcOrd="10" destOrd="0" presId="urn:microsoft.com/office/officeart/2005/8/layout/default"/>
    <dgm:cxn modelId="{F36E2F78-17DE-1847-AE9C-79139F0642B8}" type="presParOf" srcId="{F2A52034-AE89-2142-B3EE-CD5897C3E05A}" destId="{930FBDD0-BED1-4A4E-B003-8143689A3AB2}" srcOrd="11" destOrd="0" presId="urn:microsoft.com/office/officeart/2005/8/layout/default"/>
    <dgm:cxn modelId="{90118DCA-CD1C-EC47-BC1C-FF70F2F99C25}" type="presParOf" srcId="{F2A52034-AE89-2142-B3EE-CD5897C3E05A}" destId="{F81D146D-2417-8841-98BF-A31B18BEFEF7}" srcOrd="12" destOrd="0" presId="urn:microsoft.com/office/officeart/2005/8/layout/default"/>
    <dgm:cxn modelId="{A7F344C9-CFA6-7746-A999-EFD4D6319480}" type="presParOf" srcId="{F2A52034-AE89-2142-B3EE-CD5897C3E05A}" destId="{A7227DA8-206D-F340-A1B2-85DA602E563C}" srcOrd="13" destOrd="0" presId="urn:microsoft.com/office/officeart/2005/8/layout/default"/>
    <dgm:cxn modelId="{6B856FEE-4B18-A149-8891-85BB99E3900E}" type="presParOf" srcId="{F2A52034-AE89-2142-B3EE-CD5897C3E05A}" destId="{DA52CA2E-2801-A842-ACCD-D19EF0DE0F13}" srcOrd="14" destOrd="0" presId="urn:microsoft.com/office/officeart/2005/8/layout/default"/>
    <dgm:cxn modelId="{1B3CDCC5-1367-604C-85BF-FC5CF3D8375B}" type="presParOf" srcId="{F2A52034-AE89-2142-B3EE-CD5897C3E05A}" destId="{0396D715-64C8-114B-A549-47FB63353D97}" srcOrd="15" destOrd="0" presId="urn:microsoft.com/office/officeart/2005/8/layout/default"/>
    <dgm:cxn modelId="{BFF1FCF9-FA40-E445-9D69-560B6E39BF52}" type="presParOf" srcId="{F2A52034-AE89-2142-B3EE-CD5897C3E05A}" destId="{A175A517-EB34-BC4A-98D9-CBA9F37F014B}" srcOrd="16" destOrd="0" presId="urn:microsoft.com/office/officeart/2005/8/layout/default"/>
    <dgm:cxn modelId="{405B54D1-7757-834A-B0BA-4F0C9837ABC9}" type="presParOf" srcId="{F2A52034-AE89-2142-B3EE-CD5897C3E05A}" destId="{59C25D1B-710B-4145-AEA0-C473B6E7C75E}" srcOrd="17" destOrd="0" presId="urn:microsoft.com/office/officeart/2005/8/layout/default"/>
    <dgm:cxn modelId="{811C6A95-B82D-7148-BBA4-7B1E5E22F803}" type="presParOf" srcId="{F2A52034-AE89-2142-B3EE-CD5897C3E05A}" destId="{CFEE34E8-EE30-0241-9CDD-5C7095F29EBA}" srcOrd="18" destOrd="0" presId="urn:microsoft.com/office/officeart/2005/8/layout/default"/>
    <dgm:cxn modelId="{BA21628A-5182-F642-9F22-8A945DAC6D47}" type="presParOf" srcId="{F2A52034-AE89-2142-B3EE-CD5897C3E05A}" destId="{DFA22A53-84F4-D147-B0DF-78B129E52D24}" srcOrd="19" destOrd="0" presId="urn:microsoft.com/office/officeart/2005/8/layout/default"/>
    <dgm:cxn modelId="{D0A45453-3FAE-D947-866F-2B074FCFBC1C}" type="presParOf" srcId="{F2A52034-AE89-2142-B3EE-CD5897C3E05A}" destId="{6086A912-F389-8843-9317-AF67F99A2FF6}" srcOrd="20" destOrd="0" presId="urn:microsoft.com/office/officeart/2005/8/layout/default"/>
    <dgm:cxn modelId="{F66C1166-91BD-1F43-9AA3-8BAFE0F8DFD5}" type="presParOf" srcId="{F2A52034-AE89-2142-B3EE-CD5897C3E05A}" destId="{1066F4AF-271C-B849-802D-A96CC3EA5F98}" srcOrd="21" destOrd="0" presId="urn:microsoft.com/office/officeart/2005/8/layout/default"/>
    <dgm:cxn modelId="{748555FC-3562-6742-B283-FF556DC47134}" type="presParOf" srcId="{F2A52034-AE89-2142-B3EE-CD5897C3E05A}" destId="{3F602B77-982E-F145-B967-9161767D44E7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E752774-0066-49B8-8BB3-A13C0D15E2B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251ACC1-9878-45FB-9B41-12D6CF991709}">
      <dgm:prSet/>
      <dgm:spPr/>
      <dgm:t>
        <a:bodyPr/>
        <a:lstStyle/>
        <a:p>
          <a:r>
            <a:rPr kumimoji="1" lang="en-US"/>
            <a:t>1</a:t>
          </a:r>
          <a:r>
            <a:rPr kumimoji="1" lang="zh-CN"/>
            <a:t>，设备定位</a:t>
          </a:r>
          <a:r>
            <a:rPr kumimoji="1" lang="en-US"/>
            <a:t>/</a:t>
          </a:r>
          <a:r>
            <a:rPr kumimoji="1" lang="zh-CN"/>
            <a:t>设备锁定</a:t>
          </a:r>
          <a:endParaRPr lang="en-US"/>
        </a:p>
      </dgm:t>
    </dgm:pt>
    <dgm:pt modelId="{DB585AAD-F401-4DC8-86B0-198E1027E74E}" type="parTrans" cxnId="{7F5F6D7A-ADBD-469F-9404-D7F187A33367}">
      <dgm:prSet/>
      <dgm:spPr/>
      <dgm:t>
        <a:bodyPr/>
        <a:lstStyle/>
        <a:p>
          <a:endParaRPr lang="en-US"/>
        </a:p>
      </dgm:t>
    </dgm:pt>
    <dgm:pt modelId="{7E6782E1-7259-4549-ABE2-B5A104F84A4C}" type="sibTrans" cxnId="{7F5F6D7A-ADBD-469F-9404-D7F187A33367}">
      <dgm:prSet/>
      <dgm:spPr/>
      <dgm:t>
        <a:bodyPr/>
        <a:lstStyle/>
        <a:p>
          <a:endParaRPr lang="en-US"/>
        </a:p>
      </dgm:t>
    </dgm:pt>
    <dgm:pt modelId="{8B498AA0-D60C-439A-BC0F-33833A51BC85}">
      <dgm:prSet/>
      <dgm:spPr/>
      <dgm:t>
        <a:bodyPr/>
        <a:lstStyle/>
        <a:p>
          <a:r>
            <a:rPr kumimoji="1" lang="en-US"/>
            <a:t>2,</a:t>
          </a:r>
          <a:r>
            <a:rPr kumimoji="1" lang="zh-CN"/>
            <a:t>  数据安全</a:t>
          </a:r>
          <a:r>
            <a:rPr kumimoji="1" lang="en-US"/>
            <a:t>/</a:t>
          </a:r>
          <a:r>
            <a:rPr kumimoji="1" lang="zh-CN"/>
            <a:t>远程数据清除</a:t>
          </a:r>
          <a:endParaRPr lang="en-US"/>
        </a:p>
      </dgm:t>
    </dgm:pt>
    <dgm:pt modelId="{0A5AFD57-64E0-4A94-9A68-E951ECAA67C8}" type="parTrans" cxnId="{3BA7798C-9039-4424-AFEA-685AC8D54075}">
      <dgm:prSet/>
      <dgm:spPr/>
      <dgm:t>
        <a:bodyPr/>
        <a:lstStyle/>
        <a:p>
          <a:endParaRPr lang="en-US"/>
        </a:p>
      </dgm:t>
    </dgm:pt>
    <dgm:pt modelId="{3B7AE1DF-03B9-47F7-8BF3-C021365B1BEE}" type="sibTrans" cxnId="{3BA7798C-9039-4424-AFEA-685AC8D54075}">
      <dgm:prSet/>
      <dgm:spPr/>
      <dgm:t>
        <a:bodyPr/>
        <a:lstStyle/>
        <a:p>
          <a:endParaRPr lang="en-US"/>
        </a:p>
      </dgm:t>
    </dgm:pt>
    <dgm:pt modelId="{4BB1E3F0-3C74-44C8-80E9-82D8D6D83CC5}">
      <dgm:prSet/>
      <dgm:spPr/>
      <dgm:t>
        <a:bodyPr/>
        <a:lstStyle/>
        <a:p>
          <a:r>
            <a:rPr kumimoji="1" lang="en-US"/>
            <a:t>3</a:t>
          </a:r>
          <a:r>
            <a:rPr kumimoji="1" lang="zh-CN"/>
            <a:t>，由原来电催变为微信及社交催收</a:t>
          </a:r>
          <a:r>
            <a:rPr kumimoji="1" lang="en-US"/>
            <a:t>/</a:t>
          </a:r>
          <a:r>
            <a:rPr kumimoji="1" lang="zh-CN"/>
            <a:t>微信沟通记录留存，敏感消息预警。</a:t>
          </a:r>
          <a:endParaRPr lang="en-US"/>
        </a:p>
      </dgm:t>
    </dgm:pt>
    <dgm:pt modelId="{82CEEA0C-73AE-4331-8439-E9BAB79AE49E}" type="parTrans" cxnId="{9725A80C-4035-4983-8015-B018F47F5EFF}">
      <dgm:prSet/>
      <dgm:spPr/>
      <dgm:t>
        <a:bodyPr/>
        <a:lstStyle/>
        <a:p>
          <a:endParaRPr lang="en-US"/>
        </a:p>
      </dgm:t>
    </dgm:pt>
    <dgm:pt modelId="{B5EE242A-AF52-44E5-826E-C18AE6C30B78}" type="sibTrans" cxnId="{9725A80C-4035-4983-8015-B018F47F5EFF}">
      <dgm:prSet/>
      <dgm:spPr/>
      <dgm:t>
        <a:bodyPr/>
        <a:lstStyle/>
        <a:p>
          <a:endParaRPr lang="en-US"/>
        </a:p>
      </dgm:t>
    </dgm:pt>
    <dgm:pt modelId="{9F402A22-E94D-4111-8087-FBBCF60B47B8}">
      <dgm:prSet/>
      <dgm:spPr/>
      <dgm:t>
        <a:bodyPr/>
        <a:lstStyle/>
        <a:p>
          <a:r>
            <a:rPr kumimoji="1" lang="en-US"/>
            <a:t>4</a:t>
          </a:r>
          <a:r>
            <a:rPr kumimoji="1" lang="zh-CN"/>
            <a:t>，本地化</a:t>
          </a:r>
          <a:r>
            <a:rPr kumimoji="1" lang="en-US"/>
            <a:t>/</a:t>
          </a:r>
          <a:r>
            <a:rPr kumimoji="1" lang="zh-CN"/>
            <a:t>混合云部署</a:t>
          </a:r>
          <a:endParaRPr lang="en-US"/>
        </a:p>
      </dgm:t>
    </dgm:pt>
    <dgm:pt modelId="{387AE855-5C70-4C5B-816D-755C2140CC34}" type="parTrans" cxnId="{F3EB0B3C-F507-4A76-94F3-BB4E7B9DF8A8}">
      <dgm:prSet/>
      <dgm:spPr/>
      <dgm:t>
        <a:bodyPr/>
        <a:lstStyle/>
        <a:p>
          <a:endParaRPr lang="en-US"/>
        </a:p>
      </dgm:t>
    </dgm:pt>
    <dgm:pt modelId="{C11B0B52-8DB4-4CD7-A902-6D14A28B8BC1}" type="sibTrans" cxnId="{F3EB0B3C-F507-4A76-94F3-BB4E7B9DF8A8}">
      <dgm:prSet/>
      <dgm:spPr/>
      <dgm:t>
        <a:bodyPr/>
        <a:lstStyle/>
        <a:p>
          <a:endParaRPr lang="en-US"/>
        </a:p>
      </dgm:t>
    </dgm:pt>
    <dgm:pt modelId="{D3C7C82A-CA9D-418E-B0B7-DF229A3AEC33}">
      <dgm:prSet/>
      <dgm:spPr/>
      <dgm:t>
        <a:bodyPr/>
        <a:lstStyle/>
        <a:p>
          <a:r>
            <a:rPr kumimoji="1" lang="en-US"/>
            <a:t>5</a:t>
          </a:r>
          <a:r>
            <a:rPr kumimoji="1" lang="zh-CN"/>
            <a:t>，</a:t>
          </a:r>
          <a:r>
            <a:rPr lang="zh-CN"/>
            <a:t>通过新增逾期客户，好友申请数，跟进逾期客户数，回复消息等数据指标，</a:t>
          </a:r>
          <a:endParaRPr lang="en-US"/>
        </a:p>
      </dgm:t>
    </dgm:pt>
    <dgm:pt modelId="{68816981-5393-4544-ADCB-67ADEAE95681}" type="parTrans" cxnId="{BEC1582E-033A-4F7D-83EF-CE695358363A}">
      <dgm:prSet/>
      <dgm:spPr/>
      <dgm:t>
        <a:bodyPr/>
        <a:lstStyle/>
        <a:p>
          <a:endParaRPr lang="en-US"/>
        </a:p>
      </dgm:t>
    </dgm:pt>
    <dgm:pt modelId="{2CCCA5F2-AE30-428F-8215-0B1DCC1CC6A1}" type="sibTrans" cxnId="{BEC1582E-033A-4F7D-83EF-CE695358363A}">
      <dgm:prSet/>
      <dgm:spPr/>
      <dgm:t>
        <a:bodyPr/>
        <a:lstStyle/>
        <a:p>
          <a:endParaRPr lang="en-US"/>
        </a:p>
      </dgm:t>
    </dgm:pt>
    <dgm:pt modelId="{184BAB36-77A3-4D2B-9FEB-7BFB007FCB71}">
      <dgm:prSet/>
      <dgm:spPr/>
      <dgm:t>
        <a:bodyPr/>
        <a:lstStyle/>
        <a:p>
          <a:r>
            <a:rPr lang="zh-CN"/>
            <a:t>以图表和列表形式展示数据变化情况，只管判断销售趋势并基于数据调整催收策略。</a:t>
          </a:r>
          <a:endParaRPr lang="en-US"/>
        </a:p>
      </dgm:t>
    </dgm:pt>
    <dgm:pt modelId="{CE47257A-D979-4E26-AA94-EDEE14FFD274}" type="parTrans" cxnId="{48FF7A8E-8D7C-4FA5-A660-C19AEEBE2678}">
      <dgm:prSet/>
      <dgm:spPr/>
      <dgm:t>
        <a:bodyPr/>
        <a:lstStyle/>
        <a:p>
          <a:endParaRPr lang="en-US"/>
        </a:p>
      </dgm:t>
    </dgm:pt>
    <dgm:pt modelId="{0DEF1E2C-2846-4EF7-A84D-591C7FE7C6E8}" type="sibTrans" cxnId="{48FF7A8E-8D7C-4FA5-A660-C19AEEBE2678}">
      <dgm:prSet/>
      <dgm:spPr/>
      <dgm:t>
        <a:bodyPr/>
        <a:lstStyle/>
        <a:p>
          <a:endParaRPr lang="en-US"/>
        </a:p>
      </dgm:t>
    </dgm:pt>
    <dgm:pt modelId="{250B646B-C057-4615-8EEB-72199A0C525A}" type="pres">
      <dgm:prSet presAssocID="{EE752774-0066-49B8-8BB3-A13C0D15E2B8}" presName="root" presStyleCnt="0">
        <dgm:presLayoutVars>
          <dgm:dir/>
          <dgm:resizeHandles val="exact"/>
        </dgm:presLayoutVars>
      </dgm:prSet>
      <dgm:spPr/>
    </dgm:pt>
    <dgm:pt modelId="{4E6817F4-E7AF-4B3F-B88B-D87C021594CA}" type="pres">
      <dgm:prSet presAssocID="{6251ACC1-9878-45FB-9B41-12D6CF991709}" presName="compNode" presStyleCnt="0"/>
      <dgm:spPr/>
    </dgm:pt>
    <dgm:pt modelId="{8D24DD95-C25F-432B-B1A7-4762311226DA}" type="pres">
      <dgm:prSet presAssocID="{6251ACC1-9878-45FB-9B41-12D6CF991709}" presName="bgRect" presStyleLbl="bgShp" presStyleIdx="0" presStyleCnt="6"/>
      <dgm:spPr/>
    </dgm:pt>
    <dgm:pt modelId="{2E5E7580-AFA4-4387-A6D6-9D5A286F4F06}" type="pres">
      <dgm:prSet presAssocID="{6251ACC1-9878-45FB-9B41-12D6CF99170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5EA86F3E-06C7-4DDC-A1C4-029FF62FE521}" type="pres">
      <dgm:prSet presAssocID="{6251ACC1-9878-45FB-9B41-12D6CF991709}" presName="spaceRect" presStyleCnt="0"/>
      <dgm:spPr/>
    </dgm:pt>
    <dgm:pt modelId="{76125AA7-D31A-4B49-BB48-A3B8B1CFC4A5}" type="pres">
      <dgm:prSet presAssocID="{6251ACC1-9878-45FB-9B41-12D6CF991709}" presName="parTx" presStyleLbl="revTx" presStyleIdx="0" presStyleCnt="6">
        <dgm:presLayoutVars>
          <dgm:chMax val="0"/>
          <dgm:chPref val="0"/>
        </dgm:presLayoutVars>
      </dgm:prSet>
      <dgm:spPr/>
    </dgm:pt>
    <dgm:pt modelId="{8A556833-FB67-4613-8A60-4EE593106778}" type="pres">
      <dgm:prSet presAssocID="{7E6782E1-7259-4549-ABE2-B5A104F84A4C}" presName="sibTrans" presStyleCnt="0"/>
      <dgm:spPr/>
    </dgm:pt>
    <dgm:pt modelId="{3CB45FA5-BB4B-4427-A511-389EF0F9BD75}" type="pres">
      <dgm:prSet presAssocID="{8B498AA0-D60C-439A-BC0F-33833A51BC85}" presName="compNode" presStyleCnt="0"/>
      <dgm:spPr/>
    </dgm:pt>
    <dgm:pt modelId="{0E0A8ED1-0E64-47CF-9F14-128B8E47BF44}" type="pres">
      <dgm:prSet presAssocID="{8B498AA0-D60C-439A-BC0F-33833A51BC85}" presName="bgRect" presStyleLbl="bgShp" presStyleIdx="1" presStyleCnt="6"/>
      <dgm:spPr/>
    </dgm:pt>
    <dgm:pt modelId="{4F6BC3C9-FD58-4847-89E0-B070495BDEE7}" type="pres">
      <dgm:prSet presAssocID="{8B498AA0-D60C-439A-BC0F-33833A51BC8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5E89AB93-F564-4CA9-99F6-311C417725BC}" type="pres">
      <dgm:prSet presAssocID="{8B498AA0-D60C-439A-BC0F-33833A51BC85}" presName="spaceRect" presStyleCnt="0"/>
      <dgm:spPr/>
    </dgm:pt>
    <dgm:pt modelId="{9A36BAD3-70BC-47A5-B4E2-650B7C469B1B}" type="pres">
      <dgm:prSet presAssocID="{8B498AA0-D60C-439A-BC0F-33833A51BC85}" presName="parTx" presStyleLbl="revTx" presStyleIdx="1" presStyleCnt="6">
        <dgm:presLayoutVars>
          <dgm:chMax val="0"/>
          <dgm:chPref val="0"/>
        </dgm:presLayoutVars>
      </dgm:prSet>
      <dgm:spPr/>
    </dgm:pt>
    <dgm:pt modelId="{D4713CD4-7236-4B68-A7A2-CD64B95AE550}" type="pres">
      <dgm:prSet presAssocID="{3B7AE1DF-03B9-47F7-8BF3-C021365B1BEE}" presName="sibTrans" presStyleCnt="0"/>
      <dgm:spPr/>
    </dgm:pt>
    <dgm:pt modelId="{554D5FDD-2900-4005-82C5-2DD433C6BECF}" type="pres">
      <dgm:prSet presAssocID="{4BB1E3F0-3C74-44C8-80E9-82D8D6D83CC5}" presName="compNode" presStyleCnt="0"/>
      <dgm:spPr/>
    </dgm:pt>
    <dgm:pt modelId="{396C3DD1-5EB5-41CC-AC48-7DBAB2CFBF4A}" type="pres">
      <dgm:prSet presAssocID="{4BB1E3F0-3C74-44C8-80E9-82D8D6D83CC5}" presName="bgRect" presStyleLbl="bgShp" presStyleIdx="2" presStyleCnt="6"/>
      <dgm:spPr/>
    </dgm:pt>
    <dgm:pt modelId="{238E1736-010F-4AEB-962D-1423C50DE140}" type="pres">
      <dgm:prSet presAssocID="{4BB1E3F0-3C74-44C8-80E9-82D8D6D83CC5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ngue"/>
        </a:ext>
      </dgm:extLst>
    </dgm:pt>
    <dgm:pt modelId="{CDE294B8-6288-4E6B-8D9C-FA387BB3950F}" type="pres">
      <dgm:prSet presAssocID="{4BB1E3F0-3C74-44C8-80E9-82D8D6D83CC5}" presName="spaceRect" presStyleCnt="0"/>
      <dgm:spPr/>
    </dgm:pt>
    <dgm:pt modelId="{A6CC4D2B-103D-4AF8-A8CC-59148A5A71FC}" type="pres">
      <dgm:prSet presAssocID="{4BB1E3F0-3C74-44C8-80E9-82D8D6D83CC5}" presName="parTx" presStyleLbl="revTx" presStyleIdx="2" presStyleCnt="6">
        <dgm:presLayoutVars>
          <dgm:chMax val="0"/>
          <dgm:chPref val="0"/>
        </dgm:presLayoutVars>
      </dgm:prSet>
      <dgm:spPr/>
    </dgm:pt>
    <dgm:pt modelId="{0A156445-9DF8-4EDA-9EBD-10FCCCF1BB2F}" type="pres">
      <dgm:prSet presAssocID="{B5EE242A-AF52-44E5-826E-C18AE6C30B78}" presName="sibTrans" presStyleCnt="0"/>
      <dgm:spPr/>
    </dgm:pt>
    <dgm:pt modelId="{97C5FC08-BB84-48E8-BA87-2F8A06BDB838}" type="pres">
      <dgm:prSet presAssocID="{9F402A22-E94D-4111-8087-FBBCF60B47B8}" presName="compNode" presStyleCnt="0"/>
      <dgm:spPr/>
    </dgm:pt>
    <dgm:pt modelId="{2FB8BFCF-67B3-4490-8062-432B82B3D482}" type="pres">
      <dgm:prSet presAssocID="{9F402A22-E94D-4111-8087-FBBCF60B47B8}" presName="bgRect" presStyleLbl="bgShp" presStyleIdx="3" presStyleCnt="6"/>
      <dgm:spPr/>
    </dgm:pt>
    <dgm:pt modelId="{A1EC4676-3819-44B6-A6F3-2E454249F4BA}" type="pres">
      <dgm:prSet presAssocID="{9F402A22-E94D-4111-8087-FBBCF60B47B8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CB2CA99-64D4-48F0-BBBC-A183624D77D2}" type="pres">
      <dgm:prSet presAssocID="{9F402A22-E94D-4111-8087-FBBCF60B47B8}" presName="spaceRect" presStyleCnt="0"/>
      <dgm:spPr/>
    </dgm:pt>
    <dgm:pt modelId="{87A36A0C-4E8B-4301-83F4-A0BEF7D8B318}" type="pres">
      <dgm:prSet presAssocID="{9F402A22-E94D-4111-8087-FBBCF60B47B8}" presName="parTx" presStyleLbl="revTx" presStyleIdx="3" presStyleCnt="6">
        <dgm:presLayoutVars>
          <dgm:chMax val="0"/>
          <dgm:chPref val="0"/>
        </dgm:presLayoutVars>
      </dgm:prSet>
      <dgm:spPr/>
    </dgm:pt>
    <dgm:pt modelId="{BF1566B1-9C78-4F1E-AD92-56265D6E9712}" type="pres">
      <dgm:prSet presAssocID="{C11B0B52-8DB4-4CD7-A902-6D14A28B8BC1}" presName="sibTrans" presStyleCnt="0"/>
      <dgm:spPr/>
    </dgm:pt>
    <dgm:pt modelId="{9C3C08FD-9E81-4010-8F78-4166876651E6}" type="pres">
      <dgm:prSet presAssocID="{D3C7C82A-CA9D-418E-B0B7-DF229A3AEC33}" presName="compNode" presStyleCnt="0"/>
      <dgm:spPr/>
    </dgm:pt>
    <dgm:pt modelId="{FE0D696F-A906-4AC8-A445-6F0C067CD44A}" type="pres">
      <dgm:prSet presAssocID="{D3C7C82A-CA9D-418E-B0B7-DF229A3AEC33}" presName="bgRect" presStyleLbl="bgShp" presStyleIdx="4" presStyleCnt="6"/>
      <dgm:spPr/>
    </dgm:pt>
    <dgm:pt modelId="{FCA58CBF-EBE6-49A1-B2D0-5D6F0274A904}" type="pres">
      <dgm:prSet presAssocID="{D3C7C82A-CA9D-418E-B0B7-DF229A3AEC33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prechaun Hat"/>
        </a:ext>
      </dgm:extLst>
    </dgm:pt>
    <dgm:pt modelId="{8CF79FA4-C877-4C3E-A18F-277E9A5F1BEE}" type="pres">
      <dgm:prSet presAssocID="{D3C7C82A-CA9D-418E-B0B7-DF229A3AEC33}" presName="spaceRect" presStyleCnt="0"/>
      <dgm:spPr/>
    </dgm:pt>
    <dgm:pt modelId="{C7E625C9-EDB6-4B81-A820-9A581E20E1AD}" type="pres">
      <dgm:prSet presAssocID="{D3C7C82A-CA9D-418E-B0B7-DF229A3AEC33}" presName="parTx" presStyleLbl="revTx" presStyleIdx="4" presStyleCnt="6">
        <dgm:presLayoutVars>
          <dgm:chMax val="0"/>
          <dgm:chPref val="0"/>
        </dgm:presLayoutVars>
      </dgm:prSet>
      <dgm:spPr/>
    </dgm:pt>
    <dgm:pt modelId="{7AD8DBC8-2DD1-414F-AAA4-2936E0BC81CB}" type="pres">
      <dgm:prSet presAssocID="{2CCCA5F2-AE30-428F-8215-0B1DCC1CC6A1}" presName="sibTrans" presStyleCnt="0"/>
      <dgm:spPr/>
    </dgm:pt>
    <dgm:pt modelId="{2C18D8CF-B211-4C51-8E6F-D57FCC9063D9}" type="pres">
      <dgm:prSet presAssocID="{184BAB36-77A3-4D2B-9FEB-7BFB007FCB71}" presName="compNode" presStyleCnt="0"/>
      <dgm:spPr/>
    </dgm:pt>
    <dgm:pt modelId="{9CC8EB44-71D4-4126-89F9-4DF968CAB770}" type="pres">
      <dgm:prSet presAssocID="{184BAB36-77A3-4D2B-9FEB-7BFB007FCB71}" presName="bgRect" presStyleLbl="bgShp" presStyleIdx="5" presStyleCnt="6"/>
      <dgm:spPr/>
    </dgm:pt>
    <dgm:pt modelId="{F0B4DC4E-4060-43B3-A3DF-384CDC0B9BCC}" type="pres">
      <dgm:prSet presAssocID="{184BAB36-77A3-4D2B-9FEB-7BFB007FCB71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92CD419F-AB1B-4F81-BE23-2A6D5EE03E10}" type="pres">
      <dgm:prSet presAssocID="{184BAB36-77A3-4D2B-9FEB-7BFB007FCB71}" presName="spaceRect" presStyleCnt="0"/>
      <dgm:spPr/>
    </dgm:pt>
    <dgm:pt modelId="{7FF1A796-C46D-41FE-845B-6B21115C87F3}" type="pres">
      <dgm:prSet presAssocID="{184BAB36-77A3-4D2B-9FEB-7BFB007FCB71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D89D1E03-3ED5-41B6-A92B-08E77F67033B}" type="presOf" srcId="{9F402A22-E94D-4111-8087-FBBCF60B47B8}" destId="{87A36A0C-4E8B-4301-83F4-A0BEF7D8B318}" srcOrd="0" destOrd="0" presId="urn:microsoft.com/office/officeart/2018/2/layout/IconVerticalSolidList"/>
    <dgm:cxn modelId="{9725A80C-4035-4983-8015-B018F47F5EFF}" srcId="{EE752774-0066-49B8-8BB3-A13C0D15E2B8}" destId="{4BB1E3F0-3C74-44C8-80E9-82D8D6D83CC5}" srcOrd="2" destOrd="0" parTransId="{82CEEA0C-73AE-4331-8439-E9BAB79AE49E}" sibTransId="{B5EE242A-AF52-44E5-826E-C18AE6C30B78}"/>
    <dgm:cxn modelId="{BEC1582E-033A-4F7D-83EF-CE695358363A}" srcId="{EE752774-0066-49B8-8BB3-A13C0D15E2B8}" destId="{D3C7C82A-CA9D-418E-B0B7-DF229A3AEC33}" srcOrd="4" destOrd="0" parTransId="{68816981-5393-4544-ADCB-67ADEAE95681}" sibTransId="{2CCCA5F2-AE30-428F-8215-0B1DCC1CC6A1}"/>
    <dgm:cxn modelId="{78171730-4710-4B78-B7EE-A2EB65EB27B8}" type="presOf" srcId="{6251ACC1-9878-45FB-9B41-12D6CF991709}" destId="{76125AA7-D31A-4B49-BB48-A3B8B1CFC4A5}" srcOrd="0" destOrd="0" presId="urn:microsoft.com/office/officeart/2018/2/layout/IconVerticalSolidList"/>
    <dgm:cxn modelId="{A9061637-4967-4BF9-868C-864BF6099E5E}" type="presOf" srcId="{8B498AA0-D60C-439A-BC0F-33833A51BC85}" destId="{9A36BAD3-70BC-47A5-B4E2-650B7C469B1B}" srcOrd="0" destOrd="0" presId="urn:microsoft.com/office/officeart/2018/2/layout/IconVerticalSolidList"/>
    <dgm:cxn modelId="{F3EB0B3C-F507-4A76-94F3-BB4E7B9DF8A8}" srcId="{EE752774-0066-49B8-8BB3-A13C0D15E2B8}" destId="{9F402A22-E94D-4111-8087-FBBCF60B47B8}" srcOrd="3" destOrd="0" parTransId="{387AE855-5C70-4C5B-816D-755C2140CC34}" sibTransId="{C11B0B52-8DB4-4CD7-A902-6D14A28B8BC1}"/>
    <dgm:cxn modelId="{B7B1F746-4768-4580-B0CC-32417710CCC6}" type="presOf" srcId="{EE752774-0066-49B8-8BB3-A13C0D15E2B8}" destId="{250B646B-C057-4615-8EEB-72199A0C525A}" srcOrd="0" destOrd="0" presId="urn:microsoft.com/office/officeart/2018/2/layout/IconVerticalSolidList"/>
    <dgm:cxn modelId="{D0225D4B-05E3-4497-8FFA-E66F1AA57822}" type="presOf" srcId="{184BAB36-77A3-4D2B-9FEB-7BFB007FCB71}" destId="{7FF1A796-C46D-41FE-845B-6B21115C87F3}" srcOrd="0" destOrd="0" presId="urn:microsoft.com/office/officeart/2018/2/layout/IconVerticalSolidList"/>
    <dgm:cxn modelId="{DDA1D26B-FEA6-4054-9F42-735611843CF4}" type="presOf" srcId="{D3C7C82A-CA9D-418E-B0B7-DF229A3AEC33}" destId="{C7E625C9-EDB6-4B81-A820-9A581E20E1AD}" srcOrd="0" destOrd="0" presId="urn:microsoft.com/office/officeart/2018/2/layout/IconVerticalSolidList"/>
    <dgm:cxn modelId="{7F5F6D7A-ADBD-469F-9404-D7F187A33367}" srcId="{EE752774-0066-49B8-8BB3-A13C0D15E2B8}" destId="{6251ACC1-9878-45FB-9B41-12D6CF991709}" srcOrd="0" destOrd="0" parTransId="{DB585AAD-F401-4DC8-86B0-198E1027E74E}" sibTransId="{7E6782E1-7259-4549-ABE2-B5A104F84A4C}"/>
    <dgm:cxn modelId="{11895E7B-7E58-4E96-9C5B-D9611473ED38}" type="presOf" srcId="{4BB1E3F0-3C74-44C8-80E9-82D8D6D83CC5}" destId="{A6CC4D2B-103D-4AF8-A8CC-59148A5A71FC}" srcOrd="0" destOrd="0" presId="urn:microsoft.com/office/officeart/2018/2/layout/IconVerticalSolidList"/>
    <dgm:cxn modelId="{3BA7798C-9039-4424-AFEA-685AC8D54075}" srcId="{EE752774-0066-49B8-8BB3-A13C0D15E2B8}" destId="{8B498AA0-D60C-439A-BC0F-33833A51BC85}" srcOrd="1" destOrd="0" parTransId="{0A5AFD57-64E0-4A94-9A68-E951ECAA67C8}" sibTransId="{3B7AE1DF-03B9-47F7-8BF3-C021365B1BEE}"/>
    <dgm:cxn modelId="{48FF7A8E-8D7C-4FA5-A660-C19AEEBE2678}" srcId="{EE752774-0066-49B8-8BB3-A13C0D15E2B8}" destId="{184BAB36-77A3-4D2B-9FEB-7BFB007FCB71}" srcOrd="5" destOrd="0" parTransId="{CE47257A-D979-4E26-AA94-EDEE14FFD274}" sibTransId="{0DEF1E2C-2846-4EF7-A84D-591C7FE7C6E8}"/>
    <dgm:cxn modelId="{AF2A0DB1-7545-44F2-B840-9312EB37D7D7}" type="presParOf" srcId="{250B646B-C057-4615-8EEB-72199A0C525A}" destId="{4E6817F4-E7AF-4B3F-B88B-D87C021594CA}" srcOrd="0" destOrd="0" presId="urn:microsoft.com/office/officeart/2018/2/layout/IconVerticalSolidList"/>
    <dgm:cxn modelId="{C779D02C-13DB-4757-BEBF-D515A1D4A135}" type="presParOf" srcId="{4E6817F4-E7AF-4B3F-B88B-D87C021594CA}" destId="{8D24DD95-C25F-432B-B1A7-4762311226DA}" srcOrd="0" destOrd="0" presId="urn:microsoft.com/office/officeart/2018/2/layout/IconVerticalSolidList"/>
    <dgm:cxn modelId="{7AE6771E-DEB3-4B99-BAAC-6E9706C87A57}" type="presParOf" srcId="{4E6817F4-E7AF-4B3F-B88B-D87C021594CA}" destId="{2E5E7580-AFA4-4387-A6D6-9D5A286F4F06}" srcOrd="1" destOrd="0" presId="urn:microsoft.com/office/officeart/2018/2/layout/IconVerticalSolidList"/>
    <dgm:cxn modelId="{C3851D75-AD26-4B1D-9A02-9D21CEFEF0A6}" type="presParOf" srcId="{4E6817F4-E7AF-4B3F-B88B-D87C021594CA}" destId="{5EA86F3E-06C7-4DDC-A1C4-029FF62FE521}" srcOrd="2" destOrd="0" presId="urn:microsoft.com/office/officeart/2018/2/layout/IconVerticalSolidList"/>
    <dgm:cxn modelId="{65798788-E431-47DD-B548-3D66C238E538}" type="presParOf" srcId="{4E6817F4-E7AF-4B3F-B88B-D87C021594CA}" destId="{76125AA7-D31A-4B49-BB48-A3B8B1CFC4A5}" srcOrd="3" destOrd="0" presId="urn:microsoft.com/office/officeart/2018/2/layout/IconVerticalSolidList"/>
    <dgm:cxn modelId="{DB36D80B-D423-4786-8E72-88235E6AC312}" type="presParOf" srcId="{250B646B-C057-4615-8EEB-72199A0C525A}" destId="{8A556833-FB67-4613-8A60-4EE593106778}" srcOrd="1" destOrd="0" presId="urn:microsoft.com/office/officeart/2018/2/layout/IconVerticalSolidList"/>
    <dgm:cxn modelId="{62A88730-6B3D-45B4-AB2D-38D79C214C26}" type="presParOf" srcId="{250B646B-C057-4615-8EEB-72199A0C525A}" destId="{3CB45FA5-BB4B-4427-A511-389EF0F9BD75}" srcOrd="2" destOrd="0" presId="urn:microsoft.com/office/officeart/2018/2/layout/IconVerticalSolidList"/>
    <dgm:cxn modelId="{0875557E-A695-4EDF-A2ED-359563D7E2FB}" type="presParOf" srcId="{3CB45FA5-BB4B-4427-A511-389EF0F9BD75}" destId="{0E0A8ED1-0E64-47CF-9F14-128B8E47BF44}" srcOrd="0" destOrd="0" presId="urn:microsoft.com/office/officeart/2018/2/layout/IconVerticalSolidList"/>
    <dgm:cxn modelId="{A757E280-070E-4CF9-87D7-ABFADFB535BE}" type="presParOf" srcId="{3CB45FA5-BB4B-4427-A511-389EF0F9BD75}" destId="{4F6BC3C9-FD58-4847-89E0-B070495BDEE7}" srcOrd="1" destOrd="0" presId="urn:microsoft.com/office/officeart/2018/2/layout/IconVerticalSolidList"/>
    <dgm:cxn modelId="{7EE92AC5-4C7B-434D-9DC2-A27EF5BBEC52}" type="presParOf" srcId="{3CB45FA5-BB4B-4427-A511-389EF0F9BD75}" destId="{5E89AB93-F564-4CA9-99F6-311C417725BC}" srcOrd="2" destOrd="0" presId="urn:microsoft.com/office/officeart/2018/2/layout/IconVerticalSolidList"/>
    <dgm:cxn modelId="{468A2437-3234-468F-8BF8-275BA02A7873}" type="presParOf" srcId="{3CB45FA5-BB4B-4427-A511-389EF0F9BD75}" destId="{9A36BAD3-70BC-47A5-B4E2-650B7C469B1B}" srcOrd="3" destOrd="0" presId="urn:microsoft.com/office/officeart/2018/2/layout/IconVerticalSolidList"/>
    <dgm:cxn modelId="{BAAFEF06-F3CB-4473-8691-56E28E8A8830}" type="presParOf" srcId="{250B646B-C057-4615-8EEB-72199A0C525A}" destId="{D4713CD4-7236-4B68-A7A2-CD64B95AE550}" srcOrd="3" destOrd="0" presId="urn:microsoft.com/office/officeart/2018/2/layout/IconVerticalSolidList"/>
    <dgm:cxn modelId="{352BB12D-CC16-47A7-A0C8-49D5BE888721}" type="presParOf" srcId="{250B646B-C057-4615-8EEB-72199A0C525A}" destId="{554D5FDD-2900-4005-82C5-2DD433C6BECF}" srcOrd="4" destOrd="0" presId="urn:microsoft.com/office/officeart/2018/2/layout/IconVerticalSolidList"/>
    <dgm:cxn modelId="{5D367DED-3C5A-4009-A98B-98D2A6A363F1}" type="presParOf" srcId="{554D5FDD-2900-4005-82C5-2DD433C6BECF}" destId="{396C3DD1-5EB5-41CC-AC48-7DBAB2CFBF4A}" srcOrd="0" destOrd="0" presId="urn:microsoft.com/office/officeart/2018/2/layout/IconVerticalSolidList"/>
    <dgm:cxn modelId="{5FD84D4B-326F-42BD-87C1-58941DCA933C}" type="presParOf" srcId="{554D5FDD-2900-4005-82C5-2DD433C6BECF}" destId="{238E1736-010F-4AEB-962D-1423C50DE140}" srcOrd="1" destOrd="0" presId="urn:microsoft.com/office/officeart/2018/2/layout/IconVerticalSolidList"/>
    <dgm:cxn modelId="{A387154F-12DA-4BEB-8746-028FB5D69A84}" type="presParOf" srcId="{554D5FDD-2900-4005-82C5-2DD433C6BECF}" destId="{CDE294B8-6288-4E6B-8D9C-FA387BB3950F}" srcOrd="2" destOrd="0" presId="urn:microsoft.com/office/officeart/2018/2/layout/IconVerticalSolidList"/>
    <dgm:cxn modelId="{D99C4FA6-EBC3-428E-9F74-1E6262F85076}" type="presParOf" srcId="{554D5FDD-2900-4005-82C5-2DD433C6BECF}" destId="{A6CC4D2B-103D-4AF8-A8CC-59148A5A71FC}" srcOrd="3" destOrd="0" presId="urn:microsoft.com/office/officeart/2018/2/layout/IconVerticalSolidList"/>
    <dgm:cxn modelId="{CC0BC9DF-69EE-429D-B1C0-B2178BBCB9D3}" type="presParOf" srcId="{250B646B-C057-4615-8EEB-72199A0C525A}" destId="{0A156445-9DF8-4EDA-9EBD-10FCCCF1BB2F}" srcOrd="5" destOrd="0" presId="urn:microsoft.com/office/officeart/2018/2/layout/IconVerticalSolidList"/>
    <dgm:cxn modelId="{788780BC-0739-497B-B911-9094BCB0EBA4}" type="presParOf" srcId="{250B646B-C057-4615-8EEB-72199A0C525A}" destId="{97C5FC08-BB84-48E8-BA87-2F8A06BDB838}" srcOrd="6" destOrd="0" presId="urn:microsoft.com/office/officeart/2018/2/layout/IconVerticalSolidList"/>
    <dgm:cxn modelId="{40EF89C8-30A1-4489-901A-7B26C4C19D93}" type="presParOf" srcId="{97C5FC08-BB84-48E8-BA87-2F8A06BDB838}" destId="{2FB8BFCF-67B3-4490-8062-432B82B3D482}" srcOrd="0" destOrd="0" presId="urn:microsoft.com/office/officeart/2018/2/layout/IconVerticalSolidList"/>
    <dgm:cxn modelId="{2D928609-525E-4972-BA0E-A68926FEBB8F}" type="presParOf" srcId="{97C5FC08-BB84-48E8-BA87-2F8A06BDB838}" destId="{A1EC4676-3819-44B6-A6F3-2E454249F4BA}" srcOrd="1" destOrd="0" presId="urn:microsoft.com/office/officeart/2018/2/layout/IconVerticalSolidList"/>
    <dgm:cxn modelId="{AF4E8D12-299F-464E-AD8E-18F3C0553E7B}" type="presParOf" srcId="{97C5FC08-BB84-48E8-BA87-2F8A06BDB838}" destId="{ECB2CA99-64D4-48F0-BBBC-A183624D77D2}" srcOrd="2" destOrd="0" presId="urn:microsoft.com/office/officeart/2018/2/layout/IconVerticalSolidList"/>
    <dgm:cxn modelId="{E05FDDC5-12C5-4E51-8839-8E5C15C80C60}" type="presParOf" srcId="{97C5FC08-BB84-48E8-BA87-2F8A06BDB838}" destId="{87A36A0C-4E8B-4301-83F4-A0BEF7D8B318}" srcOrd="3" destOrd="0" presId="urn:microsoft.com/office/officeart/2018/2/layout/IconVerticalSolidList"/>
    <dgm:cxn modelId="{D5453E19-B6E8-48DB-8A5D-6CE059C39D1E}" type="presParOf" srcId="{250B646B-C057-4615-8EEB-72199A0C525A}" destId="{BF1566B1-9C78-4F1E-AD92-56265D6E9712}" srcOrd="7" destOrd="0" presId="urn:microsoft.com/office/officeart/2018/2/layout/IconVerticalSolidList"/>
    <dgm:cxn modelId="{636436EA-DA80-42C7-997E-A6850380D10A}" type="presParOf" srcId="{250B646B-C057-4615-8EEB-72199A0C525A}" destId="{9C3C08FD-9E81-4010-8F78-4166876651E6}" srcOrd="8" destOrd="0" presId="urn:microsoft.com/office/officeart/2018/2/layout/IconVerticalSolidList"/>
    <dgm:cxn modelId="{D6A7AFFB-204E-4891-AF50-3B3B7AC7EE13}" type="presParOf" srcId="{9C3C08FD-9E81-4010-8F78-4166876651E6}" destId="{FE0D696F-A906-4AC8-A445-6F0C067CD44A}" srcOrd="0" destOrd="0" presId="urn:microsoft.com/office/officeart/2018/2/layout/IconVerticalSolidList"/>
    <dgm:cxn modelId="{04C4B5B9-52D6-473B-85AE-CCCFA59ADAB7}" type="presParOf" srcId="{9C3C08FD-9E81-4010-8F78-4166876651E6}" destId="{FCA58CBF-EBE6-49A1-B2D0-5D6F0274A904}" srcOrd="1" destOrd="0" presId="urn:microsoft.com/office/officeart/2018/2/layout/IconVerticalSolidList"/>
    <dgm:cxn modelId="{D1B9CC40-B187-4997-B077-1DE7E76C7240}" type="presParOf" srcId="{9C3C08FD-9E81-4010-8F78-4166876651E6}" destId="{8CF79FA4-C877-4C3E-A18F-277E9A5F1BEE}" srcOrd="2" destOrd="0" presId="urn:microsoft.com/office/officeart/2018/2/layout/IconVerticalSolidList"/>
    <dgm:cxn modelId="{2B77F126-9A45-4EBE-BD81-EBF2C645FAF3}" type="presParOf" srcId="{9C3C08FD-9E81-4010-8F78-4166876651E6}" destId="{C7E625C9-EDB6-4B81-A820-9A581E20E1AD}" srcOrd="3" destOrd="0" presId="urn:microsoft.com/office/officeart/2018/2/layout/IconVerticalSolidList"/>
    <dgm:cxn modelId="{0C17E88A-BE76-4771-B207-C96DAA4B5943}" type="presParOf" srcId="{250B646B-C057-4615-8EEB-72199A0C525A}" destId="{7AD8DBC8-2DD1-414F-AAA4-2936E0BC81CB}" srcOrd="9" destOrd="0" presId="urn:microsoft.com/office/officeart/2018/2/layout/IconVerticalSolidList"/>
    <dgm:cxn modelId="{02B8C4DC-F7B4-4F1D-AAFA-8CF9D341CA09}" type="presParOf" srcId="{250B646B-C057-4615-8EEB-72199A0C525A}" destId="{2C18D8CF-B211-4C51-8E6F-D57FCC9063D9}" srcOrd="10" destOrd="0" presId="urn:microsoft.com/office/officeart/2018/2/layout/IconVerticalSolidList"/>
    <dgm:cxn modelId="{636B6DFD-D1A2-486B-9F09-48943A582F68}" type="presParOf" srcId="{2C18D8CF-B211-4C51-8E6F-D57FCC9063D9}" destId="{9CC8EB44-71D4-4126-89F9-4DF968CAB770}" srcOrd="0" destOrd="0" presId="urn:microsoft.com/office/officeart/2018/2/layout/IconVerticalSolidList"/>
    <dgm:cxn modelId="{0973FA15-9DC5-4CF5-921C-B41D80EA96A5}" type="presParOf" srcId="{2C18D8CF-B211-4C51-8E6F-D57FCC9063D9}" destId="{F0B4DC4E-4060-43B3-A3DF-384CDC0B9BCC}" srcOrd="1" destOrd="0" presId="urn:microsoft.com/office/officeart/2018/2/layout/IconVerticalSolidList"/>
    <dgm:cxn modelId="{396FC4CD-64F8-4F2C-8CAF-FC49AEECE600}" type="presParOf" srcId="{2C18D8CF-B211-4C51-8E6F-D57FCC9063D9}" destId="{92CD419F-AB1B-4F81-BE23-2A6D5EE03E10}" srcOrd="2" destOrd="0" presId="urn:microsoft.com/office/officeart/2018/2/layout/IconVerticalSolidList"/>
    <dgm:cxn modelId="{C5ED9A38-C55A-440B-BDE0-8F79E6557560}" type="presParOf" srcId="{2C18D8CF-B211-4C51-8E6F-D57FCC9063D9}" destId="{7FF1A796-C46D-41FE-845B-6B21115C87F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F2547D-492A-42C5-B952-B8941C73C975}">
      <dsp:nvSpPr>
        <dsp:cNvPr id="0" name=""/>
        <dsp:cNvSpPr/>
      </dsp:nvSpPr>
      <dsp:spPr>
        <a:xfrm>
          <a:off x="1068743" y="1275667"/>
          <a:ext cx="810000" cy="810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380F0-4527-43DC-9B69-1FEDEEAA259E}">
      <dsp:nvSpPr>
        <dsp:cNvPr id="0" name=""/>
        <dsp:cNvSpPr/>
      </dsp:nvSpPr>
      <dsp:spPr>
        <a:xfrm>
          <a:off x="573743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2000" kern="1200"/>
            <a:t>工作手机</a:t>
          </a:r>
          <a:r>
            <a:rPr kumimoji="1" lang="en-US" sz="2000" kern="1200"/>
            <a:t>/</a:t>
          </a:r>
          <a:r>
            <a:rPr kumimoji="1" lang="zh-CN" sz="2000" kern="1200"/>
            <a:t>个人微信管理</a:t>
          </a:r>
          <a:endParaRPr lang="en-US" sz="2000" kern="1200"/>
        </a:p>
      </dsp:txBody>
      <dsp:txXfrm>
        <a:off x="573743" y="2355670"/>
        <a:ext cx="1800000" cy="720000"/>
      </dsp:txXfrm>
    </dsp:sp>
    <dsp:sp modelId="{1EECEE71-9D1E-46C6-92F9-3E9C98F8A3F4}">
      <dsp:nvSpPr>
        <dsp:cNvPr id="0" name=""/>
        <dsp:cNvSpPr/>
      </dsp:nvSpPr>
      <dsp:spPr>
        <a:xfrm>
          <a:off x="3183743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EBAB10-1635-46F5-B2B1-0D1E06AEFA10}">
      <dsp:nvSpPr>
        <dsp:cNvPr id="0" name=""/>
        <dsp:cNvSpPr/>
      </dsp:nvSpPr>
      <dsp:spPr>
        <a:xfrm>
          <a:off x="2688743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2000" kern="1200"/>
            <a:t>云翼云客服</a:t>
          </a:r>
          <a:r>
            <a:rPr kumimoji="1" lang="en-US" sz="2000" kern="1200"/>
            <a:t>/</a:t>
          </a:r>
          <a:r>
            <a:rPr kumimoji="1" lang="zh-CN" sz="2000" kern="1200"/>
            <a:t>呼叫中心</a:t>
          </a:r>
          <a:endParaRPr lang="en-US" sz="2000" kern="1200"/>
        </a:p>
      </dsp:txBody>
      <dsp:txXfrm>
        <a:off x="2688743" y="2355670"/>
        <a:ext cx="1800000" cy="720000"/>
      </dsp:txXfrm>
    </dsp:sp>
    <dsp:sp modelId="{B71467A9-F948-4131-A44D-9A49B2D8F993}">
      <dsp:nvSpPr>
        <dsp:cNvPr id="0" name=""/>
        <dsp:cNvSpPr/>
      </dsp:nvSpPr>
      <dsp:spPr>
        <a:xfrm>
          <a:off x="5298743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416A9-2F4A-4218-ACC0-6F5DBBC2BF95}">
      <dsp:nvSpPr>
        <dsp:cNvPr id="0" name=""/>
        <dsp:cNvSpPr/>
      </dsp:nvSpPr>
      <dsp:spPr>
        <a:xfrm>
          <a:off x="4803743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2000" kern="1200"/>
            <a:t>智能电销</a:t>
          </a:r>
          <a:r>
            <a:rPr kumimoji="1" lang="en-US" sz="2000" kern="1200"/>
            <a:t>/</a:t>
          </a:r>
          <a:r>
            <a:rPr kumimoji="1" lang="zh-CN" sz="2000" kern="1200"/>
            <a:t>外呼机器人</a:t>
          </a:r>
          <a:endParaRPr lang="en-US" sz="2000" kern="1200"/>
        </a:p>
      </dsp:txBody>
      <dsp:txXfrm>
        <a:off x="4803743" y="2355670"/>
        <a:ext cx="1800000" cy="720000"/>
      </dsp:txXfrm>
    </dsp:sp>
    <dsp:sp modelId="{23B8DCDD-4D0C-4E3F-A5F1-66833981DC1D}">
      <dsp:nvSpPr>
        <dsp:cNvPr id="0" name=""/>
        <dsp:cNvSpPr/>
      </dsp:nvSpPr>
      <dsp:spPr>
        <a:xfrm>
          <a:off x="7431271" y="1458484"/>
          <a:ext cx="819541" cy="5976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DF7052-1BFD-4FF0-8C52-125B73E0D677}">
      <dsp:nvSpPr>
        <dsp:cNvPr id="0" name=""/>
        <dsp:cNvSpPr/>
      </dsp:nvSpPr>
      <dsp:spPr>
        <a:xfrm>
          <a:off x="6918743" y="230257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2000" kern="1200"/>
            <a:t>企业微信</a:t>
          </a:r>
          <a:endParaRPr lang="en-US" sz="2000" kern="1200"/>
        </a:p>
      </dsp:txBody>
      <dsp:txXfrm>
        <a:off x="6918743" y="2302575"/>
        <a:ext cx="1800000" cy="720000"/>
      </dsp:txXfrm>
    </dsp:sp>
    <dsp:sp modelId="{5054934E-5316-4415-A9A0-69C8060666A2}">
      <dsp:nvSpPr>
        <dsp:cNvPr id="0" name=""/>
        <dsp:cNvSpPr/>
      </dsp:nvSpPr>
      <dsp:spPr>
        <a:xfrm>
          <a:off x="9528743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1DB4B6-4C63-41A4-8097-F4B4197B6530}">
      <dsp:nvSpPr>
        <dsp:cNvPr id="0" name=""/>
        <dsp:cNvSpPr/>
      </dsp:nvSpPr>
      <dsp:spPr>
        <a:xfrm>
          <a:off x="9033743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2000" kern="1200"/>
            <a:t>通信资源</a:t>
          </a:r>
          <a:endParaRPr lang="en-US" sz="2000" kern="1200"/>
        </a:p>
      </dsp:txBody>
      <dsp:txXfrm>
        <a:off x="9033743" y="2355670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DC84BE-AF5A-F445-90C4-F60B0A05EA5A}">
      <dsp:nvSpPr>
        <dsp:cNvPr id="0" name=""/>
        <dsp:cNvSpPr/>
      </dsp:nvSpPr>
      <dsp:spPr>
        <a:xfrm>
          <a:off x="0" y="216991"/>
          <a:ext cx="1903015" cy="11418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b="1" kern="1200"/>
            <a:t>业务洽谈支持</a:t>
          </a:r>
          <a:endParaRPr lang="en-US" sz="1900" kern="1200"/>
        </a:p>
      </dsp:txBody>
      <dsp:txXfrm>
        <a:off x="0" y="216991"/>
        <a:ext cx="1903015" cy="1141809"/>
      </dsp:txXfrm>
    </dsp:sp>
    <dsp:sp modelId="{BE686F94-0FA6-C945-800E-71DE81667CC8}">
      <dsp:nvSpPr>
        <dsp:cNvPr id="0" name=""/>
        <dsp:cNvSpPr/>
      </dsp:nvSpPr>
      <dsp:spPr>
        <a:xfrm>
          <a:off x="2093317" y="216991"/>
          <a:ext cx="1903015" cy="11418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kern="1200"/>
            <a:t>公司适当安排销售</a:t>
          </a:r>
          <a:r>
            <a:rPr lang="en-US" sz="1900" kern="1200"/>
            <a:t>/</a:t>
          </a:r>
          <a:r>
            <a:rPr lang="zh-CN" sz="1900" kern="1200"/>
            <a:t>市场人员参与业务洽谈</a:t>
          </a:r>
          <a:endParaRPr lang="en-US" sz="1900" kern="1200"/>
        </a:p>
      </dsp:txBody>
      <dsp:txXfrm>
        <a:off x="2093317" y="216991"/>
        <a:ext cx="1903015" cy="1141809"/>
      </dsp:txXfrm>
    </dsp:sp>
    <dsp:sp modelId="{127A612F-CDFC-2F43-953D-8336862E8D4E}">
      <dsp:nvSpPr>
        <dsp:cNvPr id="0" name=""/>
        <dsp:cNvSpPr/>
      </dsp:nvSpPr>
      <dsp:spPr>
        <a:xfrm>
          <a:off x="4186634" y="216991"/>
          <a:ext cx="1903015" cy="114180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b="1" kern="1200"/>
            <a:t>方案定制支持</a:t>
          </a:r>
          <a:endParaRPr lang="en-US" sz="1900" kern="1200"/>
        </a:p>
      </dsp:txBody>
      <dsp:txXfrm>
        <a:off x="4186634" y="216991"/>
        <a:ext cx="1903015" cy="1141809"/>
      </dsp:txXfrm>
    </dsp:sp>
    <dsp:sp modelId="{FD73138E-7964-2548-A7D9-EE6830D7B6C4}">
      <dsp:nvSpPr>
        <dsp:cNvPr id="0" name=""/>
        <dsp:cNvSpPr/>
      </dsp:nvSpPr>
      <dsp:spPr>
        <a:xfrm>
          <a:off x="0" y="1549102"/>
          <a:ext cx="1903015" cy="114180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kern="1200"/>
            <a:t>提供定制化的信息化建设及施工方案</a:t>
          </a:r>
          <a:endParaRPr lang="en-US" sz="1900" kern="1200"/>
        </a:p>
      </dsp:txBody>
      <dsp:txXfrm>
        <a:off x="0" y="1549102"/>
        <a:ext cx="1903015" cy="1141809"/>
      </dsp:txXfrm>
    </dsp:sp>
    <dsp:sp modelId="{4FD2E26E-E46D-464B-9BF0-9931E26AEC01}">
      <dsp:nvSpPr>
        <dsp:cNvPr id="0" name=""/>
        <dsp:cNvSpPr/>
      </dsp:nvSpPr>
      <dsp:spPr>
        <a:xfrm>
          <a:off x="2093317" y="1549102"/>
          <a:ext cx="1903015" cy="114180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b="1" kern="1200"/>
            <a:t>现场支持</a:t>
          </a:r>
          <a:endParaRPr lang="en-US" sz="1900" kern="1200"/>
        </a:p>
      </dsp:txBody>
      <dsp:txXfrm>
        <a:off x="2093317" y="1549102"/>
        <a:ext cx="1903015" cy="1141809"/>
      </dsp:txXfrm>
    </dsp:sp>
    <dsp:sp modelId="{CF0578F4-03C6-C044-837F-CC631E73C567}">
      <dsp:nvSpPr>
        <dsp:cNvPr id="0" name=""/>
        <dsp:cNvSpPr/>
      </dsp:nvSpPr>
      <dsp:spPr>
        <a:xfrm>
          <a:off x="4186634" y="1549102"/>
          <a:ext cx="1903015" cy="11418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kern="1200"/>
            <a:t>公司安排售前经理</a:t>
          </a:r>
          <a:r>
            <a:rPr lang="en-US" sz="1900" kern="1200"/>
            <a:t>/</a:t>
          </a:r>
          <a:r>
            <a:rPr lang="zh-CN" sz="1900" kern="1200"/>
            <a:t>工程师进场支持</a:t>
          </a:r>
          <a:endParaRPr lang="en-US" sz="1900" kern="1200"/>
        </a:p>
      </dsp:txBody>
      <dsp:txXfrm>
        <a:off x="4186634" y="1549102"/>
        <a:ext cx="1903015" cy="1141809"/>
      </dsp:txXfrm>
    </dsp:sp>
    <dsp:sp modelId="{F81D146D-2417-8841-98BF-A31B18BEFEF7}">
      <dsp:nvSpPr>
        <dsp:cNvPr id="0" name=""/>
        <dsp:cNvSpPr/>
      </dsp:nvSpPr>
      <dsp:spPr>
        <a:xfrm>
          <a:off x="0" y="2881213"/>
          <a:ext cx="1903015" cy="11418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b="1" kern="1200"/>
            <a:t>宣传物料支持</a:t>
          </a:r>
          <a:endParaRPr lang="en-US" sz="1900" kern="1200"/>
        </a:p>
      </dsp:txBody>
      <dsp:txXfrm>
        <a:off x="0" y="2881213"/>
        <a:ext cx="1903015" cy="1141809"/>
      </dsp:txXfrm>
    </dsp:sp>
    <dsp:sp modelId="{DA52CA2E-2801-A842-ACCD-D19EF0DE0F13}">
      <dsp:nvSpPr>
        <dsp:cNvPr id="0" name=""/>
        <dsp:cNvSpPr/>
      </dsp:nvSpPr>
      <dsp:spPr>
        <a:xfrm>
          <a:off x="2093317" y="2881213"/>
          <a:ext cx="1903015" cy="114180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kern="1200" dirty="0"/>
            <a:t>免费提供易拉宝、宣传册等宣传物料</a:t>
          </a:r>
          <a:endParaRPr lang="en-US" sz="1900" kern="1200" dirty="0"/>
        </a:p>
      </dsp:txBody>
      <dsp:txXfrm>
        <a:off x="2093317" y="2881213"/>
        <a:ext cx="1903015" cy="1141809"/>
      </dsp:txXfrm>
    </dsp:sp>
    <dsp:sp modelId="{A175A517-EB34-BC4A-98D9-CBA9F37F014B}">
      <dsp:nvSpPr>
        <dsp:cNvPr id="0" name=""/>
        <dsp:cNvSpPr/>
      </dsp:nvSpPr>
      <dsp:spPr>
        <a:xfrm>
          <a:off x="4186634" y="2881213"/>
          <a:ext cx="1903015" cy="114180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b="1" kern="1200"/>
            <a:t>定期培训支持</a:t>
          </a:r>
          <a:endParaRPr lang="en-US" sz="1900" kern="1200"/>
        </a:p>
      </dsp:txBody>
      <dsp:txXfrm>
        <a:off x="4186634" y="2881213"/>
        <a:ext cx="1903015" cy="1141809"/>
      </dsp:txXfrm>
    </dsp:sp>
    <dsp:sp modelId="{CFEE34E8-EE30-0241-9CDD-5C7095F29EBA}">
      <dsp:nvSpPr>
        <dsp:cNvPr id="0" name=""/>
        <dsp:cNvSpPr/>
      </dsp:nvSpPr>
      <dsp:spPr>
        <a:xfrm>
          <a:off x="0" y="4213324"/>
          <a:ext cx="1903015" cy="114180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kern="1200"/>
            <a:t>定期举办产品销售、技术等培训</a:t>
          </a:r>
          <a:endParaRPr lang="en-US" sz="1900" kern="1200"/>
        </a:p>
      </dsp:txBody>
      <dsp:txXfrm>
        <a:off x="0" y="4213324"/>
        <a:ext cx="1903015" cy="1141809"/>
      </dsp:txXfrm>
    </dsp:sp>
    <dsp:sp modelId="{6086A912-F389-8843-9317-AF67F99A2FF6}">
      <dsp:nvSpPr>
        <dsp:cNvPr id="0" name=""/>
        <dsp:cNvSpPr/>
      </dsp:nvSpPr>
      <dsp:spPr>
        <a:xfrm>
          <a:off x="2093317" y="4213324"/>
          <a:ext cx="1903015" cy="11418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b="1" kern="1200"/>
            <a:t>服务运维支持</a:t>
          </a:r>
          <a:endParaRPr lang="en-US" sz="1900" kern="1200"/>
        </a:p>
      </dsp:txBody>
      <dsp:txXfrm>
        <a:off x="2093317" y="4213324"/>
        <a:ext cx="1903015" cy="1141809"/>
      </dsp:txXfrm>
    </dsp:sp>
    <dsp:sp modelId="{3F602B77-982E-F145-B967-9161767D44E7}">
      <dsp:nvSpPr>
        <dsp:cNvPr id="0" name=""/>
        <dsp:cNvSpPr/>
      </dsp:nvSpPr>
      <dsp:spPr>
        <a:xfrm>
          <a:off x="4186634" y="4213324"/>
          <a:ext cx="1903015" cy="11418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kern="1200"/>
            <a:t>不用担心客户服务问题，解除您得后顾之忧。</a:t>
          </a:r>
          <a:endParaRPr lang="en-US" sz="1900" kern="1200"/>
        </a:p>
      </dsp:txBody>
      <dsp:txXfrm>
        <a:off x="4186634" y="4213324"/>
        <a:ext cx="1903015" cy="11418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24DD95-C25F-432B-B1A7-4762311226DA}">
      <dsp:nvSpPr>
        <dsp:cNvPr id="0" name=""/>
        <dsp:cNvSpPr/>
      </dsp:nvSpPr>
      <dsp:spPr>
        <a:xfrm>
          <a:off x="0" y="1903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5E7580-AFA4-4387-A6D6-9D5A286F4F06}">
      <dsp:nvSpPr>
        <dsp:cNvPr id="0" name=""/>
        <dsp:cNvSpPr/>
      </dsp:nvSpPr>
      <dsp:spPr>
        <a:xfrm>
          <a:off x="245405" y="184436"/>
          <a:ext cx="446191" cy="4461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125AA7-D31A-4B49-BB48-A3B8B1CFC4A5}">
      <dsp:nvSpPr>
        <dsp:cNvPr id="0" name=""/>
        <dsp:cNvSpPr/>
      </dsp:nvSpPr>
      <dsp:spPr>
        <a:xfrm>
          <a:off x="937002" y="1903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900" kern="1200"/>
            <a:t>1</a:t>
          </a:r>
          <a:r>
            <a:rPr kumimoji="1" lang="zh-CN" sz="1900" kern="1200"/>
            <a:t>，设备定位</a:t>
          </a:r>
          <a:r>
            <a:rPr kumimoji="1" lang="en-US" sz="1900" kern="1200"/>
            <a:t>/</a:t>
          </a:r>
          <a:r>
            <a:rPr kumimoji="1" lang="zh-CN" sz="1900" kern="1200"/>
            <a:t>设备锁定</a:t>
          </a:r>
          <a:endParaRPr lang="en-US" sz="1900" kern="1200"/>
        </a:p>
      </dsp:txBody>
      <dsp:txXfrm>
        <a:off x="937002" y="1903"/>
        <a:ext cx="5576601" cy="811257"/>
      </dsp:txXfrm>
    </dsp:sp>
    <dsp:sp modelId="{0E0A8ED1-0E64-47CF-9F14-128B8E47BF44}">
      <dsp:nvSpPr>
        <dsp:cNvPr id="0" name=""/>
        <dsp:cNvSpPr/>
      </dsp:nvSpPr>
      <dsp:spPr>
        <a:xfrm>
          <a:off x="0" y="1015975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6BC3C9-FD58-4847-89E0-B070495BDEE7}">
      <dsp:nvSpPr>
        <dsp:cNvPr id="0" name=""/>
        <dsp:cNvSpPr/>
      </dsp:nvSpPr>
      <dsp:spPr>
        <a:xfrm>
          <a:off x="245405" y="1198508"/>
          <a:ext cx="446191" cy="4461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36BAD3-70BC-47A5-B4E2-650B7C469B1B}">
      <dsp:nvSpPr>
        <dsp:cNvPr id="0" name=""/>
        <dsp:cNvSpPr/>
      </dsp:nvSpPr>
      <dsp:spPr>
        <a:xfrm>
          <a:off x="937002" y="1015975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900" kern="1200"/>
            <a:t>2,</a:t>
          </a:r>
          <a:r>
            <a:rPr kumimoji="1" lang="zh-CN" sz="1900" kern="1200"/>
            <a:t>  数据安全</a:t>
          </a:r>
          <a:r>
            <a:rPr kumimoji="1" lang="en-US" sz="1900" kern="1200"/>
            <a:t>/</a:t>
          </a:r>
          <a:r>
            <a:rPr kumimoji="1" lang="zh-CN" sz="1900" kern="1200"/>
            <a:t>远程数据清除</a:t>
          </a:r>
          <a:endParaRPr lang="en-US" sz="1900" kern="1200"/>
        </a:p>
      </dsp:txBody>
      <dsp:txXfrm>
        <a:off x="937002" y="1015975"/>
        <a:ext cx="5576601" cy="811257"/>
      </dsp:txXfrm>
    </dsp:sp>
    <dsp:sp modelId="{396C3DD1-5EB5-41CC-AC48-7DBAB2CFBF4A}">
      <dsp:nvSpPr>
        <dsp:cNvPr id="0" name=""/>
        <dsp:cNvSpPr/>
      </dsp:nvSpPr>
      <dsp:spPr>
        <a:xfrm>
          <a:off x="0" y="2030048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8E1736-010F-4AEB-962D-1423C50DE140}">
      <dsp:nvSpPr>
        <dsp:cNvPr id="0" name=""/>
        <dsp:cNvSpPr/>
      </dsp:nvSpPr>
      <dsp:spPr>
        <a:xfrm>
          <a:off x="245405" y="2212581"/>
          <a:ext cx="446191" cy="4461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CC4D2B-103D-4AF8-A8CC-59148A5A71FC}">
      <dsp:nvSpPr>
        <dsp:cNvPr id="0" name=""/>
        <dsp:cNvSpPr/>
      </dsp:nvSpPr>
      <dsp:spPr>
        <a:xfrm>
          <a:off x="937002" y="2030048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900" kern="1200"/>
            <a:t>3</a:t>
          </a:r>
          <a:r>
            <a:rPr kumimoji="1" lang="zh-CN" sz="1900" kern="1200"/>
            <a:t>，由原来电催变为微信及社交催收</a:t>
          </a:r>
          <a:r>
            <a:rPr kumimoji="1" lang="en-US" sz="1900" kern="1200"/>
            <a:t>/</a:t>
          </a:r>
          <a:r>
            <a:rPr kumimoji="1" lang="zh-CN" sz="1900" kern="1200"/>
            <a:t>微信沟通记录留存，敏感消息预警。</a:t>
          </a:r>
          <a:endParaRPr lang="en-US" sz="1900" kern="1200"/>
        </a:p>
      </dsp:txBody>
      <dsp:txXfrm>
        <a:off x="937002" y="2030048"/>
        <a:ext cx="5576601" cy="811257"/>
      </dsp:txXfrm>
    </dsp:sp>
    <dsp:sp modelId="{2FB8BFCF-67B3-4490-8062-432B82B3D482}">
      <dsp:nvSpPr>
        <dsp:cNvPr id="0" name=""/>
        <dsp:cNvSpPr/>
      </dsp:nvSpPr>
      <dsp:spPr>
        <a:xfrm>
          <a:off x="0" y="3044120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EC4676-3819-44B6-A6F3-2E454249F4BA}">
      <dsp:nvSpPr>
        <dsp:cNvPr id="0" name=""/>
        <dsp:cNvSpPr/>
      </dsp:nvSpPr>
      <dsp:spPr>
        <a:xfrm>
          <a:off x="245405" y="3226653"/>
          <a:ext cx="446191" cy="4461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A36A0C-4E8B-4301-83F4-A0BEF7D8B318}">
      <dsp:nvSpPr>
        <dsp:cNvPr id="0" name=""/>
        <dsp:cNvSpPr/>
      </dsp:nvSpPr>
      <dsp:spPr>
        <a:xfrm>
          <a:off x="937002" y="3044120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900" kern="1200"/>
            <a:t>4</a:t>
          </a:r>
          <a:r>
            <a:rPr kumimoji="1" lang="zh-CN" sz="1900" kern="1200"/>
            <a:t>，本地化</a:t>
          </a:r>
          <a:r>
            <a:rPr kumimoji="1" lang="en-US" sz="1900" kern="1200"/>
            <a:t>/</a:t>
          </a:r>
          <a:r>
            <a:rPr kumimoji="1" lang="zh-CN" sz="1900" kern="1200"/>
            <a:t>混合云部署</a:t>
          </a:r>
          <a:endParaRPr lang="en-US" sz="1900" kern="1200"/>
        </a:p>
      </dsp:txBody>
      <dsp:txXfrm>
        <a:off x="937002" y="3044120"/>
        <a:ext cx="5576601" cy="811257"/>
      </dsp:txXfrm>
    </dsp:sp>
    <dsp:sp modelId="{FE0D696F-A906-4AC8-A445-6F0C067CD44A}">
      <dsp:nvSpPr>
        <dsp:cNvPr id="0" name=""/>
        <dsp:cNvSpPr/>
      </dsp:nvSpPr>
      <dsp:spPr>
        <a:xfrm>
          <a:off x="0" y="4058192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A58CBF-EBE6-49A1-B2D0-5D6F0274A904}">
      <dsp:nvSpPr>
        <dsp:cNvPr id="0" name=""/>
        <dsp:cNvSpPr/>
      </dsp:nvSpPr>
      <dsp:spPr>
        <a:xfrm>
          <a:off x="245405" y="4240725"/>
          <a:ext cx="446191" cy="44619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E625C9-EDB6-4B81-A820-9A581E20E1AD}">
      <dsp:nvSpPr>
        <dsp:cNvPr id="0" name=""/>
        <dsp:cNvSpPr/>
      </dsp:nvSpPr>
      <dsp:spPr>
        <a:xfrm>
          <a:off x="937002" y="4058192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900" kern="1200"/>
            <a:t>5</a:t>
          </a:r>
          <a:r>
            <a:rPr kumimoji="1" lang="zh-CN" sz="1900" kern="1200"/>
            <a:t>，</a:t>
          </a:r>
          <a:r>
            <a:rPr lang="zh-CN" sz="1900" kern="1200"/>
            <a:t>通过新增逾期客户，好友申请数，跟进逾期客户数，回复消息等数据指标，</a:t>
          </a:r>
          <a:endParaRPr lang="en-US" sz="1900" kern="1200"/>
        </a:p>
      </dsp:txBody>
      <dsp:txXfrm>
        <a:off x="937002" y="4058192"/>
        <a:ext cx="5576601" cy="811257"/>
      </dsp:txXfrm>
    </dsp:sp>
    <dsp:sp modelId="{9CC8EB44-71D4-4126-89F9-4DF968CAB770}">
      <dsp:nvSpPr>
        <dsp:cNvPr id="0" name=""/>
        <dsp:cNvSpPr/>
      </dsp:nvSpPr>
      <dsp:spPr>
        <a:xfrm>
          <a:off x="0" y="5072264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B4DC4E-4060-43B3-A3DF-384CDC0B9BCC}">
      <dsp:nvSpPr>
        <dsp:cNvPr id="0" name=""/>
        <dsp:cNvSpPr/>
      </dsp:nvSpPr>
      <dsp:spPr>
        <a:xfrm>
          <a:off x="245405" y="5254797"/>
          <a:ext cx="446191" cy="44619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F1A796-C46D-41FE-845B-6B21115C87F3}">
      <dsp:nvSpPr>
        <dsp:cNvPr id="0" name=""/>
        <dsp:cNvSpPr/>
      </dsp:nvSpPr>
      <dsp:spPr>
        <a:xfrm>
          <a:off x="937002" y="5072264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kern="1200"/>
            <a:t>以图表和列表形式展示数据变化情况，只管判断销售趋势并基于数据调整催收策略。</a:t>
          </a:r>
          <a:endParaRPr lang="en-US" sz="1900" kern="1200"/>
        </a:p>
      </dsp:txBody>
      <dsp:txXfrm>
        <a:off x="937002" y="5072264"/>
        <a:ext cx="5576601" cy="8112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0DD36A-A2C8-AD40-A966-70253484B3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96C37C0-424F-5D4A-B1FE-17FAF64E7D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E3A0BA-DFB2-F445-80FC-616B660B7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A1C77-33A3-AD4A-A52A-8FC66F2E2F1D}" type="datetimeFigureOut">
              <a:rPr kumimoji="1" lang="zh-CN" altLang="en-US" smtClean="0"/>
              <a:t>2020/4/26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4548ED-B0D3-3B46-A6F6-0FD5C677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6774C5-9987-F34A-ABFF-D60B28497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E36E8-A7AA-454F-9B81-354F7B4BFB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413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0692C8-09F6-684A-8770-FB62DB693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C86BEAA-7777-554C-A39A-EB1211F8FD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88B13D-58F4-4549-BFE1-BEFBCCFE6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A1C77-33A3-AD4A-A52A-8FC66F2E2F1D}" type="datetimeFigureOut">
              <a:rPr kumimoji="1" lang="zh-CN" altLang="en-US" smtClean="0"/>
              <a:t>2020/4/26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10455C-5842-CF4E-AC1A-E37BFFAE5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1E277C-0D8D-0546-82D2-702600A40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E36E8-A7AA-454F-9B81-354F7B4BFB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7153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F8002DB-2AE2-AE41-AF8D-1EA4B13D70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9438969-3D48-DF48-88F2-8EECFBADBD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EFEC6E-B782-2547-9C12-36ECCF400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A1C77-33A3-AD4A-A52A-8FC66F2E2F1D}" type="datetimeFigureOut">
              <a:rPr kumimoji="1" lang="zh-CN" altLang="en-US" smtClean="0"/>
              <a:t>2020/4/26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489261-EB79-1045-B440-7F70FB1D8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440471-95D2-3441-A4E2-A77CCED60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E36E8-A7AA-454F-9B81-354F7B4BFB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3881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879765-39A4-FC42-8528-3ECABB50B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40D2F7-581F-D643-B0A1-022646C05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6CFBD6-0786-DC46-9DFB-5533AE694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A1C77-33A3-AD4A-A52A-8FC66F2E2F1D}" type="datetimeFigureOut">
              <a:rPr kumimoji="1" lang="zh-CN" altLang="en-US" smtClean="0"/>
              <a:t>2020/4/26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ADA2E1-9306-734D-A359-75CC26D92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38616E-07C7-4C49-9635-43D3F1719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E36E8-A7AA-454F-9B81-354F7B4BFB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9722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CCB302-ADDE-3B42-8A08-40F00F55F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6F11CD4-1181-D049-A286-885F184DB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C94FD1-E8E1-834F-A8F1-224A905B3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A1C77-33A3-AD4A-A52A-8FC66F2E2F1D}" type="datetimeFigureOut">
              <a:rPr kumimoji="1" lang="zh-CN" altLang="en-US" smtClean="0"/>
              <a:t>2020/4/26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4BFC92-FA66-6141-871A-74F077A5D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CA148D-214A-DA40-80ED-3F64F82B1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E36E8-A7AA-454F-9B81-354F7B4BFB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9299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C05056-3AB4-874F-9932-1523A117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421D79-F116-314F-8FC0-698EF57D08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678A2FB-1AD6-2C45-A7B2-414E163156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49AE4D-131C-6A4E-8AC6-3B9148109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A1C77-33A3-AD4A-A52A-8FC66F2E2F1D}" type="datetimeFigureOut">
              <a:rPr kumimoji="1" lang="zh-CN" altLang="en-US" smtClean="0"/>
              <a:t>2020/4/26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C14948-48E4-B44C-8901-272EF052A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41CA3F-D6B2-1B48-A917-4E376C213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E36E8-A7AA-454F-9B81-354F7B4BFB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1597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2B7751-E8A4-0248-911D-1CB0F2AC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9BD21B-D3DC-E64F-8A4E-722498A21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819BF83-5D64-5A4F-97B1-4F490E6C69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D053202-120A-324B-913B-1FD0E58FC8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931AC86-B089-3943-875E-B7D4F29B70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F6D77DB-E3E5-534B-BC9E-5CA334CE8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A1C77-33A3-AD4A-A52A-8FC66F2E2F1D}" type="datetimeFigureOut">
              <a:rPr kumimoji="1" lang="zh-CN" altLang="en-US" smtClean="0"/>
              <a:t>2020/4/26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3E147EF-4D2E-E649-B670-02E42A22F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BA375DD-B621-3148-A5F3-2C0BD241D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E36E8-A7AA-454F-9B81-354F7B4BFB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7176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462902-85D1-E74F-86BA-793610516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0ECD26A-7259-1D4B-AC32-7C347F9F5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A1C77-33A3-AD4A-A52A-8FC66F2E2F1D}" type="datetimeFigureOut">
              <a:rPr kumimoji="1" lang="zh-CN" altLang="en-US" smtClean="0"/>
              <a:t>2020/4/26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71C1FC5-82A5-2F4E-9BFF-0F1AA5336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378A17-94A7-EC49-9DB4-893134ADD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E36E8-A7AA-454F-9B81-354F7B4BFB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2568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0E83DE8-8B31-7D49-AE90-BDF36AA94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A1C77-33A3-AD4A-A52A-8FC66F2E2F1D}" type="datetimeFigureOut">
              <a:rPr kumimoji="1" lang="zh-CN" altLang="en-US" smtClean="0"/>
              <a:t>2020/4/26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77D206F-6552-BC4F-BD5B-B20E9D049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2603B4-9368-A94E-AA1A-9A196B8B4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E36E8-A7AA-454F-9B81-354F7B4BFB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884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CACB-A36C-1D48-A870-F8F355D64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407707-CA18-2448-BBCF-7808216A5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02D707-9A78-684A-AB23-9C7D2EFAA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B3932E-85D9-6747-AD56-B658A93F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A1C77-33A3-AD4A-A52A-8FC66F2E2F1D}" type="datetimeFigureOut">
              <a:rPr kumimoji="1" lang="zh-CN" altLang="en-US" smtClean="0"/>
              <a:t>2020/4/26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AA926CA-F804-1845-A1E0-3FE55EF5E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471943D-366B-E345-97D8-DD20D3E62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E36E8-A7AA-454F-9B81-354F7B4BFB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8132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38A4C0-50E9-C247-986B-07569DF39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4CF1FEF-A17F-A147-937B-9D1611BA23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22212F-3164-F442-889B-FDA0A02D5D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D1B3CB5-6F65-2643-99AE-2E4EE5F9A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A1C77-33A3-AD4A-A52A-8FC66F2E2F1D}" type="datetimeFigureOut">
              <a:rPr kumimoji="1" lang="zh-CN" altLang="en-US" smtClean="0"/>
              <a:t>2020/4/26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6F5F366-8FAD-A849-9E60-6208D4659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C78CE6-E3A9-4842-8150-62B454B72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E36E8-A7AA-454F-9B81-354F7B4BFB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5465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47E88EF-365E-B84D-96AF-2ECEEF246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01E49C-D1AB-EB46-A71F-AE9892CA2C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C1AD57-9630-A54B-8B3A-AB9C6F7260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A1C77-33A3-AD4A-A52A-8FC66F2E2F1D}" type="datetimeFigureOut">
              <a:rPr kumimoji="1" lang="zh-CN" altLang="en-US" smtClean="0"/>
              <a:t>2020/4/26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B53841-C748-D34F-8537-F86AF13951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FE1AC7-3FC3-3C4F-B255-C02F8BD140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E36E8-A7AA-454F-9B81-354F7B4BFB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055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13BE2FA-EC17-EE4C-BCCC-F45286C79B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kumimoji="1" lang="zh-CN" altLang="en-US">
                <a:solidFill>
                  <a:srgbClr val="FFFFFF"/>
                </a:solidFill>
              </a:rPr>
              <a:t>云翼合伙人</a:t>
            </a:r>
          </a:p>
        </p:txBody>
      </p:sp>
    </p:spTree>
    <p:extLst>
      <p:ext uri="{BB962C8B-B14F-4D97-AF65-F5344CB8AC3E}">
        <p14:creationId xmlns:p14="http://schemas.microsoft.com/office/powerpoint/2010/main" val="4146411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5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6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7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8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9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0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1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2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3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4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5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7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8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9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0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1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2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3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482805BE-05E7-5245-B683-803754E77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425" y="5199797"/>
            <a:ext cx="9435152" cy="7896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zh-CN" altLang="en-US"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企业微信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0FBDDC-6A62-B945-977D-6DD3DFE6F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902" y="626940"/>
            <a:ext cx="8401190" cy="386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08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手机屏幕截图&#10;&#10;描述已自动生成">
            <a:extLst>
              <a:ext uri="{FF2B5EF4-FFF2-40B4-BE49-F238E27FC236}">
                <a16:creationId xmlns:a16="http://schemas.microsoft.com/office/drawing/2014/main" id="{9378855E-39D9-9543-A4AF-F5FD09596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510" b="1858"/>
          <a:stretch/>
        </p:blipFill>
        <p:spPr>
          <a:xfrm>
            <a:off x="20" y="-1"/>
            <a:ext cx="12191980" cy="4394997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03CC970-4826-4CED-8063-0FB676635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286518" y="4564049"/>
            <a:ext cx="3905483" cy="2293951"/>
          </a:xfrm>
          <a:custGeom>
            <a:avLst/>
            <a:gdLst>
              <a:gd name="connsiteX0" fmla="*/ 0 w 3905483"/>
              <a:gd name="connsiteY0" fmla="*/ 2293951 h 2293951"/>
              <a:gd name="connsiteX1" fmla="*/ 3905483 w 3905483"/>
              <a:gd name="connsiteY1" fmla="*/ 2293951 h 2293951"/>
              <a:gd name="connsiteX2" fmla="*/ 3905483 w 3905483"/>
              <a:gd name="connsiteY2" fmla="*/ 0 h 2293951"/>
              <a:gd name="connsiteX3" fmla="*/ 2479521 w 3905483"/>
              <a:gd name="connsiteY3" fmla="*/ 0 h 2293951"/>
              <a:gd name="connsiteX4" fmla="*/ 1739055 w 3905483"/>
              <a:gd name="connsiteY4" fmla="*/ 0 h 2293951"/>
              <a:gd name="connsiteX5" fmla="*/ 1737976 w 3905483"/>
              <a:gd name="connsiteY5" fmla="*/ 2332 h 2293951"/>
              <a:gd name="connsiteX6" fmla="*/ 1061319 w 3905483"/>
              <a:gd name="connsiteY6" fmla="*/ 2332 h 229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05483" h="2293951">
                <a:moveTo>
                  <a:pt x="0" y="2293951"/>
                </a:moveTo>
                <a:lnTo>
                  <a:pt x="3905483" y="2293951"/>
                </a:lnTo>
                <a:lnTo>
                  <a:pt x="3905483" y="0"/>
                </a:lnTo>
                <a:lnTo>
                  <a:pt x="2479521" y="0"/>
                </a:lnTo>
                <a:lnTo>
                  <a:pt x="1739055" y="0"/>
                </a:lnTo>
                <a:lnTo>
                  <a:pt x="1737976" y="2332"/>
                </a:lnTo>
                <a:lnTo>
                  <a:pt x="1061319" y="2332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4490D63-3365-45CC-AC50-705C1B768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4564049"/>
            <a:ext cx="9110805" cy="2293951"/>
          </a:xfrm>
          <a:custGeom>
            <a:avLst/>
            <a:gdLst>
              <a:gd name="connsiteX0" fmla="*/ 0 w 9110805"/>
              <a:gd name="connsiteY0" fmla="*/ 2293951 h 2293951"/>
              <a:gd name="connsiteX1" fmla="*/ 107316 w 9110805"/>
              <a:gd name="connsiteY1" fmla="*/ 2293951 h 2293951"/>
              <a:gd name="connsiteX2" fmla="*/ 7277190 w 9110805"/>
              <a:gd name="connsiteY2" fmla="*/ 2293951 h 2293951"/>
              <a:gd name="connsiteX3" fmla="*/ 8048407 w 9110805"/>
              <a:gd name="connsiteY3" fmla="*/ 2293951 h 2293951"/>
              <a:gd name="connsiteX4" fmla="*/ 9110805 w 9110805"/>
              <a:gd name="connsiteY4" fmla="*/ 0 h 2293951"/>
              <a:gd name="connsiteX5" fmla="*/ 8339588 w 9110805"/>
              <a:gd name="connsiteY5" fmla="*/ 0 h 2293951"/>
              <a:gd name="connsiteX6" fmla="*/ 107316 w 9110805"/>
              <a:gd name="connsiteY6" fmla="*/ 0 h 2293951"/>
              <a:gd name="connsiteX7" fmla="*/ 0 w 9110805"/>
              <a:gd name="connsiteY7" fmla="*/ 0 h 229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10805" h="2293951">
                <a:moveTo>
                  <a:pt x="0" y="2293951"/>
                </a:moveTo>
                <a:lnTo>
                  <a:pt x="107316" y="2293951"/>
                </a:lnTo>
                <a:lnTo>
                  <a:pt x="7277190" y="2293951"/>
                </a:lnTo>
                <a:lnTo>
                  <a:pt x="8048407" y="2293951"/>
                </a:lnTo>
                <a:lnTo>
                  <a:pt x="9110805" y="0"/>
                </a:lnTo>
                <a:lnTo>
                  <a:pt x="8339588" y="0"/>
                </a:lnTo>
                <a:lnTo>
                  <a:pt x="107316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410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手机屏幕的截图&#10;&#10;描述已自动生成">
            <a:extLst>
              <a:ext uri="{FF2B5EF4-FFF2-40B4-BE49-F238E27FC236}">
                <a16:creationId xmlns:a16="http://schemas.microsoft.com/office/drawing/2014/main" id="{50290EDC-E179-9D4D-B242-A4EF4980F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44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36" name="Freeform: Shape 8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583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240069D-013D-D94D-A759-DA4968EAA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合伙人扶持政策</a:t>
            </a:r>
            <a:endParaRPr kumimoji="1" lang="zh-CN" altLang="en-US" dirty="0">
              <a:solidFill>
                <a:srgbClr val="FFFFFF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0" name="内容占位符 2">
            <a:extLst>
              <a:ext uri="{FF2B5EF4-FFF2-40B4-BE49-F238E27FC236}">
                <a16:creationId xmlns:a16="http://schemas.microsoft.com/office/drawing/2014/main" id="{6497D171-5D93-42F1-9EF8-E4BD5986F4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7013177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6675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8FC340-4F08-104B-AABF-FD34C53A3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365760"/>
            <a:ext cx="9912072" cy="1188404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什么样的企业会用到呢？</a:t>
            </a:r>
          </a:p>
        </p:txBody>
      </p:sp>
      <p:sp>
        <p:nvSpPr>
          <p:cNvPr id="38" name="Freeform: Shape 7">
            <a:extLst>
              <a:ext uri="{FF2B5EF4-FFF2-40B4-BE49-F238E27FC236}">
                <a16:creationId xmlns:a16="http://schemas.microsoft.com/office/drawing/2014/main" id="{F0BC1D9E-4401-4EC0-88FD-ED103CB57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0670" y="2"/>
            <a:ext cx="1191330" cy="1511301"/>
          </a:xfrm>
          <a:custGeom>
            <a:avLst/>
            <a:gdLst>
              <a:gd name="connsiteX0" fmla="*/ 697617 w 1191330"/>
              <a:gd name="connsiteY0" fmla="*/ 0 h 1511301"/>
              <a:gd name="connsiteX1" fmla="*/ 1191330 w 1191330"/>
              <a:gd name="connsiteY1" fmla="*/ 0 h 1511301"/>
              <a:gd name="connsiteX2" fmla="*/ 1191330 w 1191330"/>
              <a:gd name="connsiteY2" fmla="*/ 1511301 h 1511301"/>
              <a:gd name="connsiteX3" fmla="*/ 0 w 1191330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330" h="1511301">
                <a:moveTo>
                  <a:pt x="697617" y="0"/>
                </a:moveTo>
                <a:lnTo>
                  <a:pt x="1191330" y="0"/>
                </a:lnTo>
                <a:lnTo>
                  <a:pt x="1191330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Freeform: Shape 9">
            <a:extLst>
              <a:ext uri="{FF2B5EF4-FFF2-40B4-BE49-F238E27FC236}">
                <a16:creationId xmlns:a16="http://schemas.microsoft.com/office/drawing/2014/main" id="{6200B311-3585-4069-AAC6-CD443FA5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986" y="1690688"/>
            <a:ext cx="3668014" cy="5167312"/>
          </a:xfrm>
          <a:custGeom>
            <a:avLst/>
            <a:gdLst>
              <a:gd name="connsiteX0" fmla="*/ 2391664 w 3668014"/>
              <a:gd name="connsiteY0" fmla="*/ 0 h 5167312"/>
              <a:gd name="connsiteX1" fmla="*/ 3668014 w 3668014"/>
              <a:gd name="connsiteY1" fmla="*/ 0 h 5167312"/>
              <a:gd name="connsiteX2" fmla="*/ 3668014 w 3668014"/>
              <a:gd name="connsiteY2" fmla="*/ 5167312 h 5167312"/>
              <a:gd name="connsiteX3" fmla="*/ 0 w 3668014"/>
              <a:gd name="connsiteY3" fmla="*/ 5167312 h 5167312"/>
              <a:gd name="connsiteX4" fmla="*/ 2393879 w 3668014"/>
              <a:gd name="connsiteY4" fmla="*/ 952 h 5167312"/>
              <a:gd name="connsiteX5" fmla="*/ 2391664 w 366801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8014" h="5167312">
                <a:moveTo>
                  <a:pt x="2391664" y="0"/>
                </a:moveTo>
                <a:lnTo>
                  <a:pt x="3668014" y="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0AAF7C9-094E-400C-A428-F6C2262F6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0753320" cy="5167312"/>
          </a:xfrm>
          <a:custGeom>
            <a:avLst/>
            <a:gdLst>
              <a:gd name="connsiteX0" fmla="*/ 0 w 10753320"/>
              <a:gd name="connsiteY0" fmla="*/ 0 h 5167312"/>
              <a:gd name="connsiteX1" fmla="*/ 9680943 w 10753320"/>
              <a:gd name="connsiteY1" fmla="*/ 0 h 5167312"/>
              <a:gd name="connsiteX2" fmla="*/ 9680223 w 10753320"/>
              <a:gd name="connsiteY2" fmla="*/ 952 h 5167312"/>
              <a:gd name="connsiteX3" fmla="*/ 10753320 w 10753320"/>
              <a:gd name="connsiteY3" fmla="*/ 952 h 5167312"/>
              <a:gd name="connsiteX4" fmla="*/ 8359441 w 10753320"/>
              <a:gd name="connsiteY4" fmla="*/ 5167312 h 5167312"/>
              <a:gd name="connsiteX5" fmla="*/ 4821866 w 10753320"/>
              <a:gd name="connsiteY5" fmla="*/ 5167312 h 5167312"/>
              <a:gd name="connsiteX6" fmla="*/ 4821866 w 10753320"/>
              <a:gd name="connsiteY6" fmla="*/ 5166360 h 5167312"/>
              <a:gd name="connsiteX7" fmla="*/ 0 w 10753320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320" h="5167312">
                <a:moveTo>
                  <a:pt x="0" y="0"/>
                </a:moveTo>
                <a:lnTo>
                  <a:pt x="9680943" y="0"/>
                </a:lnTo>
                <a:lnTo>
                  <a:pt x="9680223" y="952"/>
                </a:lnTo>
                <a:lnTo>
                  <a:pt x="10753320" y="952"/>
                </a:lnTo>
                <a:lnTo>
                  <a:pt x="8359441" y="5167312"/>
                </a:lnTo>
                <a:lnTo>
                  <a:pt x="4821866" y="5167312"/>
                </a:lnTo>
                <a:lnTo>
                  <a:pt x="4821866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DBA2D3-F5FC-684F-AF26-07C41C068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2174358"/>
            <a:ext cx="8715707" cy="404546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kumimoji="1" lang="en-US" altLang="zh-CN" sz="2400" b="1" dirty="0">
                <a:solidFill>
                  <a:schemeClr val="bg1"/>
                </a:solidFill>
              </a:rPr>
              <a:t>1</a:t>
            </a:r>
            <a:r>
              <a:rPr kumimoji="1" lang="zh-CN" altLang="en-US" sz="2400" b="1" dirty="0">
                <a:solidFill>
                  <a:schemeClr val="bg1"/>
                </a:solidFill>
              </a:rPr>
              <a:t>，教育行业 （点趣教育，首冠教育集团，环球优路）</a:t>
            </a:r>
            <a:endParaRPr kumimoji="1" lang="en-US" altLang="zh-CN" sz="24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kumimoji="1" lang="zh-CN" altLang="en-US" sz="1300" dirty="0">
                <a:solidFill>
                  <a:schemeClr val="bg1"/>
                </a:solidFill>
              </a:rPr>
              <a:t>售前接待：</a:t>
            </a:r>
          </a:p>
          <a:p>
            <a:pPr marL="0" indent="0">
              <a:buNone/>
            </a:pPr>
            <a:r>
              <a:rPr kumimoji="1" lang="zh-CN" altLang="en-US" sz="1300" dirty="0">
                <a:solidFill>
                  <a:schemeClr val="bg1"/>
                </a:solidFill>
              </a:rPr>
              <a:t>全渠道的接入方式，无论是桌面网站、移动网站、</a:t>
            </a:r>
            <a:r>
              <a:rPr kumimoji="1" lang="en" altLang="zh-CN" sz="1300" dirty="0">
                <a:solidFill>
                  <a:schemeClr val="bg1"/>
                </a:solidFill>
              </a:rPr>
              <a:t>App</a:t>
            </a:r>
            <a:r>
              <a:rPr kumimoji="1" lang="zh-CN" altLang="en" sz="1300" dirty="0">
                <a:solidFill>
                  <a:schemeClr val="bg1"/>
                </a:solidFill>
              </a:rPr>
              <a:t>、</a:t>
            </a:r>
            <a:r>
              <a:rPr kumimoji="1" lang="zh-CN" altLang="en-US" sz="1300" dirty="0">
                <a:solidFill>
                  <a:schemeClr val="bg1"/>
                </a:solidFill>
              </a:rPr>
              <a:t>微信、微博、</a:t>
            </a:r>
          </a:p>
          <a:p>
            <a:pPr marL="0" indent="0">
              <a:buNone/>
            </a:pPr>
            <a:r>
              <a:rPr kumimoji="1" lang="zh-CN" altLang="en-US" sz="1300" dirty="0">
                <a:solidFill>
                  <a:schemeClr val="bg1"/>
                </a:solidFill>
              </a:rPr>
              <a:t>短信还是电话，售前客服人员都可以在一个统一的后台进行接待并且</a:t>
            </a:r>
          </a:p>
          <a:p>
            <a:pPr marL="0" indent="0">
              <a:buNone/>
            </a:pPr>
            <a:r>
              <a:rPr kumimoji="1" lang="zh-CN" altLang="en-US" sz="1300" dirty="0">
                <a:solidFill>
                  <a:schemeClr val="bg1"/>
                </a:solidFill>
              </a:rPr>
              <a:t>可以看到客户来源渠道及浏览轨迹。售前客服在解答客户咨询之后，可以将用户的信息一键进行保存。</a:t>
            </a:r>
          </a:p>
          <a:p>
            <a:pPr marL="0" indent="0">
              <a:buNone/>
            </a:pPr>
            <a:r>
              <a:rPr kumimoji="1" lang="zh-CN" altLang="en-US" sz="1300" dirty="0">
                <a:solidFill>
                  <a:schemeClr val="bg1"/>
                </a:solidFill>
              </a:rPr>
              <a:t>  销售信息获取： </a:t>
            </a:r>
            <a:endParaRPr kumimoji="1" lang="en-US" altLang="zh-CN" sz="13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kumimoji="1" lang="zh-CN" altLang="en-US" sz="1300" dirty="0">
                <a:solidFill>
                  <a:schemeClr val="bg1"/>
                </a:solidFill>
              </a:rPr>
              <a:t>  售前客服保存完用户信息之后，会直接流转给销售人员。方式为分两种：</a:t>
            </a:r>
          </a:p>
          <a:p>
            <a:pPr marL="0" indent="0">
              <a:buNone/>
            </a:pPr>
            <a:r>
              <a:rPr kumimoji="1" lang="zh-CN" altLang="en-US" sz="1300" dirty="0">
                <a:solidFill>
                  <a:schemeClr val="bg1"/>
                </a:solidFill>
              </a:rPr>
              <a:t>方式一：如果企业使用了自己的</a:t>
            </a:r>
            <a:r>
              <a:rPr kumimoji="1" lang="en" altLang="zh-CN" sz="1300" dirty="0">
                <a:solidFill>
                  <a:schemeClr val="bg1"/>
                </a:solidFill>
              </a:rPr>
              <a:t>CRM</a:t>
            </a:r>
            <a:r>
              <a:rPr kumimoji="1" lang="zh-CN" altLang="en-US" sz="1300" dirty="0">
                <a:solidFill>
                  <a:schemeClr val="bg1"/>
                </a:solidFill>
              </a:rPr>
              <a:t>系统，则创建的客户信息可以通过接口的方式推送到企业的系统中，生成数据之后企业可以自动分配给相关的销售人员；</a:t>
            </a:r>
          </a:p>
          <a:p>
            <a:pPr marL="0" indent="0">
              <a:buNone/>
            </a:pPr>
            <a:r>
              <a:rPr kumimoji="1" lang="zh-CN" altLang="en-US" sz="1300" dirty="0">
                <a:solidFill>
                  <a:schemeClr val="bg1"/>
                </a:solidFill>
              </a:rPr>
              <a:t>方式二：如果企业没有自己的</a:t>
            </a:r>
            <a:r>
              <a:rPr kumimoji="1" lang="en" altLang="zh-CN" sz="1300" dirty="0">
                <a:solidFill>
                  <a:schemeClr val="bg1"/>
                </a:solidFill>
              </a:rPr>
              <a:t>CRM</a:t>
            </a:r>
            <a:r>
              <a:rPr kumimoji="1" lang="zh-CN" altLang="en-US" sz="1300" dirty="0">
                <a:solidFill>
                  <a:schemeClr val="bg1"/>
                </a:solidFill>
              </a:rPr>
              <a:t>系统，则云翼客服提供功能全面且支持多项自定义设置的客户中心，客户的完整信息可以存在云翼的系统中，并可以再自定义规则进行有机分配。</a:t>
            </a:r>
          </a:p>
        </p:txBody>
      </p:sp>
    </p:spTree>
    <p:extLst>
      <p:ext uri="{BB962C8B-B14F-4D97-AF65-F5344CB8AC3E}">
        <p14:creationId xmlns:p14="http://schemas.microsoft.com/office/powerpoint/2010/main" val="123887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B83341-C60A-2B43-9602-0D243023F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365760"/>
            <a:ext cx="9912072" cy="1188404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工作手机</a:t>
            </a:r>
            <a:r>
              <a:rPr kumimoji="1" lang="en-US" altLang="zh-CN" dirty="0"/>
              <a:t>+SCRM</a:t>
            </a:r>
            <a:r>
              <a:rPr kumimoji="1" lang="zh-CN" altLang="en-US" dirty="0"/>
              <a:t> 教育跟单营销神器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0BC1D9E-4401-4EC0-88FD-ED103CB57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0670" y="2"/>
            <a:ext cx="1191330" cy="1511301"/>
          </a:xfrm>
          <a:custGeom>
            <a:avLst/>
            <a:gdLst>
              <a:gd name="connsiteX0" fmla="*/ 697617 w 1191330"/>
              <a:gd name="connsiteY0" fmla="*/ 0 h 1511301"/>
              <a:gd name="connsiteX1" fmla="*/ 1191330 w 1191330"/>
              <a:gd name="connsiteY1" fmla="*/ 0 h 1511301"/>
              <a:gd name="connsiteX2" fmla="*/ 1191330 w 1191330"/>
              <a:gd name="connsiteY2" fmla="*/ 1511301 h 1511301"/>
              <a:gd name="connsiteX3" fmla="*/ 0 w 1191330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330" h="1511301">
                <a:moveTo>
                  <a:pt x="697617" y="0"/>
                </a:moveTo>
                <a:lnTo>
                  <a:pt x="1191330" y="0"/>
                </a:lnTo>
                <a:lnTo>
                  <a:pt x="1191330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9">
            <a:extLst>
              <a:ext uri="{FF2B5EF4-FFF2-40B4-BE49-F238E27FC236}">
                <a16:creationId xmlns:a16="http://schemas.microsoft.com/office/drawing/2014/main" id="{6200B311-3585-4069-AAC6-CD443FA5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986" y="1690688"/>
            <a:ext cx="3668014" cy="5167312"/>
          </a:xfrm>
          <a:custGeom>
            <a:avLst/>
            <a:gdLst>
              <a:gd name="connsiteX0" fmla="*/ 2391664 w 3668014"/>
              <a:gd name="connsiteY0" fmla="*/ 0 h 5167312"/>
              <a:gd name="connsiteX1" fmla="*/ 3668014 w 3668014"/>
              <a:gd name="connsiteY1" fmla="*/ 0 h 5167312"/>
              <a:gd name="connsiteX2" fmla="*/ 3668014 w 3668014"/>
              <a:gd name="connsiteY2" fmla="*/ 5167312 h 5167312"/>
              <a:gd name="connsiteX3" fmla="*/ 0 w 3668014"/>
              <a:gd name="connsiteY3" fmla="*/ 5167312 h 5167312"/>
              <a:gd name="connsiteX4" fmla="*/ 2393879 w 3668014"/>
              <a:gd name="connsiteY4" fmla="*/ 952 h 5167312"/>
              <a:gd name="connsiteX5" fmla="*/ 2391664 w 366801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8014" h="5167312">
                <a:moveTo>
                  <a:pt x="2391664" y="0"/>
                </a:moveTo>
                <a:lnTo>
                  <a:pt x="3668014" y="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1">
            <a:extLst>
              <a:ext uri="{FF2B5EF4-FFF2-40B4-BE49-F238E27FC236}">
                <a16:creationId xmlns:a16="http://schemas.microsoft.com/office/drawing/2014/main" id="{B0AAF7C9-094E-400C-A428-F6C2262F6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0753320" cy="5167312"/>
          </a:xfrm>
          <a:custGeom>
            <a:avLst/>
            <a:gdLst>
              <a:gd name="connsiteX0" fmla="*/ 0 w 10753320"/>
              <a:gd name="connsiteY0" fmla="*/ 0 h 5167312"/>
              <a:gd name="connsiteX1" fmla="*/ 9680943 w 10753320"/>
              <a:gd name="connsiteY1" fmla="*/ 0 h 5167312"/>
              <a:gd name="connsiteX2" fmla="*/ 9680223 w 10753320"/>
              <a:gd name="connsiteY2" fmla="*/ 952 h 5167312"/>
              <a:gd name="connsiteX3" fmla="*/ 10753320 w 10753320"/>
              <a:gd name="connsiteY3" fmla="*/ 952 h 5167312"/>
              <a:gd name="connsiteX4" fmla="*/ 8359441 w 10753320"/>
              <a:gd name="connsiteY4" fmla="*/ 5167312 h 5167312"/>
              <a:gd name="connsiteX5" fmla="*/ 4821866 w 10753320"/>
              <a:gd name="connsiteY5" fmla="*/ 5167312 h 5167312"/>
              <a:gd name="connsiteX6" fmla="*/ 4821866 w 10753320"/>
              <a:gd name="connsiteY6" fmla="*/ 5166360 h 5167312"/>
              <a:gd name="connsiteX7" fmla="*/ 0 w 10753320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320" h="5167312">
                <a:moveTo>
                  <a:pt x="0" y="0"/>
                </a:moveTo>
                <a:lnTo>
                  <a:pt x="9680943" y="0"/>
                </a:lnTo>
                <a:lnTo>
                  <a:pt x="9680223" y="952"/>
                </a:lnTo>
                <a:lnTo>
                  <a:pt x="10753320" y="952"/>
                </a:lnTo>
                <a:lnTo>
                  <a:pt x="8359441" y="5167312"/>
                </a:lnTo>
                <a:lnTo>
                  <a:pt x="4821866" y="5167312"/>
                </a:lnTo>
                <a:lnTo>
                  <a:pt x="4821866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196C0F55-EFCC-1D44-9EE7-E02A7A847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174358"/>
            <a:ext cx="7731642" cy="404546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kumimoji="1" lang="zh-CN" altLang="en-US" sz="1300" dirty="0">
                <a:solidFill>
                  <a:schemeClr val="bg1"/>
                </a:solidFill>
              </a:rPr>
              <a:t>沟通方式革新：</a:t>
            </a:r>
            <a:endParaRPr kumimoji="1" lang="en-US" altLang="zh-CN" sz="13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kumimoji="1" lang="zh-CN" altLang="en-US" sz="1300" dirty="0">
                <a:solidFill>
                  <a:schemeClr val="bg1"/>
                </a:solidFill>
              </a:rPr>
              <a:t>通过销售跟客户电话沟通添加客户微信后进行微信触达</a:t>
            </a:r>
            <a:endParaRPr kumimoji="1" lang="en-US" altLang="zh-CN" sz="13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kumimoji="1" lang="zh-CN" altLang="en-US" sz="1300" dirty="0">
                <a:solidFill>
                  <a:schemeClr val="bg1"/>
                </a:solidFill>
              </a:rPr>
              <a:t>从电话询问变更为</a:t>
            </a:r>
            <a:r>
              <a:rPr kumimoji="1" lang="en-US" altLang="zh-CN" sz="1300" dirty="0">
                <a:solidFill>
                  <a:schemeClr val="bg1"/>
                </a:solidFill>
              </a:rPr>
              <a:t>【</a:t>
            </a:r>
            <a:r>
              <a:rPr kumimoji="1" lang="zh-CN" altLang="en-US" sz="1300" dirty="0">
                <a:solidFill>
                  <a:schemeClr val="bg1"/>
                </a:solidFill>
              </a:rPr>
              <a:t>微信聊天</a:t>
            </a:r>
            <a:r>
              <a:rPr kumimoji="1" lang="en-US" altLang="zh-CN" sz="1300" dirty="0">
                <a:solidFill>
                  <a:schemeClr val="bg1"/>
                </a:solidFill>
              </a:rPr>
              <a:t>】</a:t>
            </a:r>
            <a:r>
              <a:rPr kumimoji="1" lang="zh-CN" altLang="en-US" sz="1300" dirty="0">
                <a:solidFill>
                  <a:schemeClr val="bg1"/>
                </a:solidFill>
              </a:rPr>
              <a:t>，多次触发，多媒体推送，消解抵触情绪 </a:t>
            </a:r>
            <a:endParaRPr kumimoji="1" lang="en-US" altLang="zh-CN" sz="13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kumimoji="1" lang="zh-CN" altLang="en-US" sz="1300" dirty="0">
                <a:solidFill>
                  <a:schemeClr val="bg1"/>
                </a:solidFill>
              </a:rPr>
              <a:t>班级群管理、班主任服务等，从人工质检变 更为</a:t>
            </a:r>
            <a:r>
              <a:rPr kumimoji="1" lang="en-US" altLang="zh-CN" sz="1300" dirty="0">
                <a:solidFill>
                  <a:schemeClr val="bg1"/>
                </a:solidFill>
              </a:rPr>
              <a:t>【</a:t>
            </a:r>
            <a:r>
              <a:rPr kumimoji="1" lang="zh-CN" altLang="en-US" sz="1300" dirty="0">
                <a:solidFill>
                  <a:schemeClr val="bg1"/>
                </a:solidFill>
              </a:rPr>
              <a:t>自动质检</a:t>
            </a:r>
            <a:r>
              <a:rPr kumimoji="1" lang="en-US" altLang="zh-CN" sz="1300" dirty="0">
                <a:solidFill>
                  <a:schemeClr val="bg1"/>
                </a:solidFill>
              </a:rPr>
              <a:t>】</a:t>
            </a:r>
            <a:r>
              <a:rPr kumimoji="1" lang="zh-CN" altLang="en-US" sz="1300" dirty="0">
                <a:solidFill>
                  <a:schemeClr val="bg1"/>
                </a:solidFill>
              </a:rPr>
              <a:t>。沟通记录全留存，沟通状态实时查看敏感行为自主监控及提示 </a:t>
            </a:r>
            <a:endParaRPr kumimoji="1" lang="en-US" altLang="zh-CN" sz="13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kumimoji="1" lang="zh-CN" altLang="en-US" sz="1300" dirty="0">
                <a:solidFill>
                  <a:schemeClr val="bg1"/>
                </a:solidFill>
              </a:rPr>
              <a:t>从商业推广变更为</a:t>
            </a:r>
            <a:r>
              <a:rPr kumimoji="1" lang="en-US" altLang="zh-CN" sz="1300" dirty="0">
                <a:solidFill>
                  <a:schemeClr val="bg1"/>
                </a:solidFill>
              </a:rPr>
              <a:t>【</a:t>
            </a:r>
            <a:r>
              <a:rPr kumimoji="1" lang="zh-CN" altLang="en-US" sz="1300" dirty="0">
                <a:solidFill>
                  <a:schemeClr val="bg1"/>
                </a:solidFill>
              </a:rPr>
              <a:t>社交裂变</a:t>
            </a:r>
            <a:r>
              <a:rPr kumimoji="1" lang="en-US" altLang="zh-CN" sz="1300" dirty="0">
                <a:solidFill>
                  <a:schemeClr val="bg1"/>
                </a:solidFill>
              </a:rPr>
              <a:t>】</a:t>
            </a:r>
            <a:r>
              <a:rPr kumimoji="1" lang="zh-CN" altLang="en-US" sz="1300" dirty="0">
                <a:solidFill>
                  <a:schemeClr val="bg1"/>
                </a:solidFill>
              </a:rPr>
              <a:t>，企业物料通过微信转发，朋友圈动态等途径，充分利用学员社交价值 。</a:t>
            </a:r>
            <a:endParaRPr kumimoji="1" lang="en-US" altLang="zh-CN" sz="13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kumimoji="1" lang="zh-CN" altLang="en-US" sz="1300" dirty="0">
                <a:solidFill>
                  <a:schemeClr val="bg1"/>
                </a:solidFill>
              </a:rPr>
              <a:t>敏感红线都记牢</a:t>
            </a:r>
            <a:r>
              <a:rPr kumimoji="1" lang="en-US" altLang="zh-CN" sz="1300" dirty="0">
                <a:solidFill>
                  <a:schemeClr val="bg1"/>
                </a:solidFill>
              </a:rPr>
              <a:t>:</a:t>
            </a:r>
            <a:r>
              <a:rPr kumimoji="1" lang="zh-CN" altLang="en-US" sz="1300" dirty="0">
                <a:solidFill>
                  <a:schemeClr val="bg1"/>
                </a:solidFill>
              </a:rPr>
              <a:t>公司统一设置敏感词、敏感行为，系统自动触发， 实时监控，自动提醒，在细节处提升服务质量。</a:t>
            </a:r>
          </a:p>
          <a:p>
            <a:pPr marL="0" indent="0">
              <a:buNone/>
            </a:pPr>
            <a:r>
              <a:rPr kumimoji="1" lang="zh-CN" altLang="en-US" sz="1300" dirty="0">
                <a:solidFill>
                  <a:schemeClr val="bg1"/>
                </a:solidFill>
              </a:rPr>
              <a:t>什么是</a:t>
            </a:r>
            <a:r>
              <a:rPr kumimoji="1" lang="en-US" altLang="zh-CN" sz="1300" dirty="0">
                <a:solidFill>
                  <a:schemeClr val="bg1"/>
                </a:solidFill>
              </a:rPr>
              <a:t>CRM</a:t>
            </a:r>
          </a:p>
          <a:p>
            <a:pPr marL="0" indent="0">
              <a:buNone/>
            </a:pPr>
            <a:r>
              <a:rPr kumimoji="1" lang="en-US" altLang="zh-CN" sz="1300" dirty="0">
                <a:solidFill>
                  <a:schemeClr val="bg1"/>
                </a:solidFill>
              </a:rPr>
              <a:t>C</a:t>
            </a:r>
            <a:r>
              <a:rPr kumimoji="1" lang="en" altLang="zh-CN" sz="1300" dirty="0">
                <a:solidFill>
                  <a:schemeClr val="bg1"/>
                </a:solidFill>
              </a:rPr>
              <a:t>RM</a:t>
            </a:r>
            <a:r>
              <a:rPr kumimoji="1" lang="zh-CN" altLang="en-US" sz="1300" dirty="0">
                <a:solidFill>
                  <a:schemeClr val="bg1"/>
                </a:solidFill>
              </a:rPr>
              <a:t>即客户关系管理，是指企业用</a:t>
            </a:r>
            <a:r>
              <a:rPr kumimoji="1" lang="en" altLang="zh-CN" sz="1300" dirty="0">
                <a:solidFill>
                  <a:schemeClr val="bg1"/>
                </a:solidFill>
              </a:rPr>
              <a:t>CRM</a:t>
            </a:r>
            <a:r>
              <a:rPr kumimoji="1" lang="zh-CN" altLang="en-US" sz="1300" dirty="0">
                <a:solidFill>
                  <a:schemeClr val="bg1"/>
                </a:solidFill>
              </a:rPr>
              <a:t>技术来管理与客户之间的关系。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CN" sz="1300" dirty="0">
                <a:solidFill>
                  <a:schemeClr val="bg1"/>
                </a:solidFill>
              </a:rPr>
              <a:t>SCRM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zh-CN" altLang="en-US" sz="1300" dirty="0">
                <a:solidFill>
                  <a:schemeClr val="bg1"/>
                </a:solidFill>
              </a:rPr>
              <a:t>社会化客户关系管理</a:t>
            </a:r>
            <a:endParaRPr kumimoji="1" lang="en-US" altLang="zh-CN" sz="13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kumimoji="1" lang="zh-CN" altLang="en-US" sz="1300" dirty="0">
                <a:solidFill>
                  <a:schemeClr val="bg1"/>
                </a:solidFill>
              </a:rPr>
              <a:t>社交</a:t>
            </a:r>
            <a:r>
              <a:rPr kumimoji="1" lang="en-US" altLang="zh-CN" sz="1300" dirty="0">
                <a:solidFill>
                  <a:schemeClr val="bg1"/>
                </a:solidFill>
              </a:rPr>
              <a:t>CRM</a:t>
            </a:r>
            <a:r>
              <a:rPr kumimoji="1" lang="zh-CN" altLang="en-US" sz="1300" dirty="0">
                <a:solidFill>
                  <a:schemeClr val="bg1"/>
                </a:solidFill>
              </a:rPr>
              <a:t>（如电话，微信，抖音等社会化工具）</a:t>
            </a:r>
          </a:p>
          <a:p>
            <a:endParaRPr kumimoji="1"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674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0E2D9AF-A22A-CD40-ABC4-B289C58CE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r>
              <a:rPr kumimoji="1" lang="zh-CN" altLang="en-US" dirty="0">
                <a:solidFill>
                  <a:schemeClr val="accent1"/>
                </a:solidFill>
              </a:rPr>
              <a:t>什么样的企业会用到呢？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E0B5CC-4E12-B144-9401-9544283CC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 lnSpcReduction="10000"/>
          </a:bodyPr>
          <a:lstStyle/>
          <a:p>
            <a:endParaRPr lang="en-US" altLang="zh-CN" sz="1700" dirty="0"/>
          </a:p>
          <a:p>
            <a:r>
              <a:rPr lang="en-US" altLang="zh-CN" sz="1700" b="1" dirty="0"/>
              <a:t>2</a:t>
            </a:r>
            <a:r>
              <a:rPr lang="zh-CN" altLang="en-US" sz="1700" b="1" dirty="0"/>
              <a:t>，金融行业（客服中心）（凡普金科，人人贷，积木盒子）</a:t>
            </a:r>
            <a:endParaRPr lang="en-US" altLang="zh-CN" sz="1700" b="1" dirty="0"/>
          </a:p>
          <a:p>
            <a:r>
              <a:rPr lang="zh-CN" altLang="en-US" sz="1700" dirty="0"/>
              <a:t>全渠道接待：统一平台处理微信、官网、电话等多渠道的客户咨询</a:t>
            </a:r>
            <a:br>
              <a:rPr lang="zh-CN" altLang="en-US" sz="1700" dirty="0"/>
            </a:br>
            <a:r>
              <a:rPr lang="zh-CN" altLang="en-US" sz="1700" dirty="0"/>
              <a:t> </a:t>
            </a:r>
            <a:br>
              <a:rPr lang="zh-CN" altLang="en-US" sz="1700" dirty="0"/>
            </a:br>
            <a:r>
              <a:rPr lang="zh-CN" altLang="en-US" sz="1700" dirty="0"/>
              <a:t>智能路由：系统智能识别用户，多种分配规则，最长空闲坐席优先接听，         </a:t>
            </a:r>
            <a:endParaRPr lang="en-US" altLang="zh-CN" sz="1700" dirty="0"/>
          </a:p>
          <a:p>
            <a:r>
              <a:rPr lang="zh-CN" altLang="en-US" sz="1700" dirty="0"/>
              <a:t> 历史客户优先历史坐席接听</a:t>
            </a:r>
            <a:br>
              <a:rPr lang="zh-CN" altLang="en-US" sz="1700" dirty="0"/>
            </a:br>
            <a:r>
              <a:rPr lang="zh-CN" altLang="en-US" sz="1700" dirty="0"/>
              <a:t> </a:t>
            </a:r>
            <a:br>
              <a:rPr lang="zh-CN" altLang="en-US" sz="1700" dirty="0"/>
            </a:br>
            <a:r>
              <a:rPr lang="en" altLang="zh-CN" sz="1700" dirty="0"/>
              <a:t>IVR</a:t>
            </a:r>
            <a:r>
              <a:rPr lang="zh-CN" altLang="en-US" sz="1700" dirty="0"/>
              <a:t>语音导航：</a:t>
            </a:r>
            <a:r>
              <a:rPr lang="en-US" altLang="zh-CN" sz="1700" dirty="0"/>
              <a:t>7*24</a:t>
            </a:r>
            <a:r>
              <a:rPr lang="zh-CN" altLang="en-US" sz="1700" dirty="0"/>
              <a:t>小时自动语音应答与导航，通过按键或语音选择自助服务或分组人工坐席，提高服务质量、满意度，节约成本</a:t>
            </a:r>
            <a:br>
              <a:rPr lang="zh-CN" altLang="en-US" sz="1700" dirty="0"/>
            </a:br>
            <a:endParaRPr lang="en-US" altLang="zh-CN" sz="1700" dirty="0"/>
          </a:p>
          <a:p>
            <a:r>
              <a:rPr lang="zh-CN" altLang="en-US" sz="1700" dirty="0"/>
              <a:t>用户画像：基于用户来源、浏览轨迹、历史记录等客户数据，</a:t>
            </a:r>
            <a:endParaRPr lang="en-US" altLang="zh-CN" sz="1700" dirty="0"/>
          </a:p>
          <a:p>
            <a:pPr marL="0" indent="0">
              <a:buNone/>
            </a:pPr>
            <a:r>
              <a:rPr lang="zh-CN" altLang="en-US" sz="1700" dirty="0"/>
              <a:t>有针对性的进行沟通，提升转化率</a:t>
            </a:r>
            <a:endParaRPr lang="en-US" altLang="zh-CN" sz="1700" dirty="0"/>
          </a:p>
          <a:p>
            <a:pPr marL="0" indent="0">
              <a:buNone/>
            </a:pPr>
            <a:endParaRPr lang="en-US" altLang="zh-CN" sz="1700" dirty="0"/>
          </a:p>
          <a:p>
            <a:r>
              <a:rPr kumimoji="1" lang="zh-CN" altLang="en-US" sz="1700" dirty="0"/>
              <a:t>作用：安全合规，证据留存，服务营销</a:t>
            </a:r>
            <a:endParaRPr kumimoji="1" lang="en-US" altLang="zh-CN" sz="1700" dirty="0"/>
          </a:p>
        </p:txBody>
      </p:sp>
    </p:spTree>
    <p:extLst>
      <p:ext uri="{BB962C8B-B14F-4D97-AF65-F5344CB8AC3E}">
        <p14:creationId xmlns:p14="http://schemas.microsoft.com/office/powerpoint/2010/main" val="2940760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1DF3233-5E64-3E41-9BBD-401AE2B4C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kumimoji="1" lang="zh-CN" altLang="en-US">
                <a:solidFill>
                  <a:srgbClr val="FFFFFF"/>
                </a:solidFill>
              </a:rPr>
              <a:t>营销</a:t>
            </a:r>
            <a:r>
              <a:rPr kumimoji="1" lang="en-US" altLang="zh-CN">
                <a:solidFill>
                  <a:srgbClr val="FFFFFF"/>
                </a:solidFill>
              </a:rPr>
              <a:t>/</a:t>
            </a:r>
            <a:r>
              <a:rPr kumimoji="1" lang="zh-CN" altLang="en-US">
                <a:solidFill>
                  <a:srgbClr val="FFFFFF"/>
                </a:solidFill>
              </a:rPr>
              <a:t>催收场景</a:t>
            </a: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5A827A5D-9A58-4CBA-B280-905A1C7162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021019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8863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D63F446-5C87-4147-8FA2-5DC1F409C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kumimoji="1" lang="zh-CN" altLang="en-US">
                <a:solidFill>
                  <a:schemeClr val="accent1"/>
                </a:solidFill>
              </a:rPr>
              <a:t>自我介绍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676B04-6290-6440-B5AE-1E0DB7A8C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zh-CN" altLang="en-US" sz="2400" dirty="0">
                <a:effectLst/>
              </a:rPr>
              <a:t>曹亮 北京云翼科技有限公司合伙人 </a:t>
            </a:r>
            <a:r>
              <a:rPr lang="en" altLang="zh-CN" sz="2400" dirty="0">
                <a:effectLst/>
              </a:rPr>
              <a:t>VP</a:t>
            </a:r>
          </a:p>
          <a:p>
            <a:r>
              <a:rPr lang="zh-CN" altLang="en-US" sz="2400" dirty="0">
                <a:effectLst/>
              </a:rPr>
              <a:t>曾就职于乐友国际商业集团 </a:t>
            </a:r>
            <a:r>
              <a:rPr lang="en" altLang="zh-CN" sz="2400" dirty="0">
                <a:effectLst/>
              </a:rPr>
              <a:t>ERP</a:t>
            </a:r>
            <a:r>
              <a:rPr lang="zh-CN" altLang="en-US" sz="2400" dirty="0">
                <a:effectLst/>
              </a:rPr>
              <a:t>培训师，</a:t>
            </a:r>
          </a:p>
          <a:p>
            <a:r>
              <a:rPr lang="zh-CN" altLang="en-US" sz="2400" dirty="0">
                <a:effectLst/>
              </a:rPr>
              <a:t>北京合力亿捷科技股份有限公司 云呼叫中心产品线 销售经理 </a:t>
            </a:r>
          </a:p>
          <a:p>
            <a:r>
              <a:rPr lang="zh-CN" altLang="en-US" sz="2400" dirty="0">
                <a:effectLst/>
              </a:rPr>
              <a:t>北京容联七陌科技有限公司 销售总监</a:t>
            </a:r>
            <a:r>
              <a:rPr lang="en-US" altLang="zh-CN" sz="2400" dirty="0">
                <a:effectLst/>
              </a:rPr>
              <a:t>.</a:t>
            </a:r>
          </a:p>
          <a:p>
            <a:r>
              <a:rPr lang="zh-CN" altLang="en-US" sz="2400" dirty="0">
                <a:effectLst/>
              </a:rPr>
              <a:t>具有</a:t>
            </a:r>
            <a:r>
              <a:rPr lang="en-US" altLang="zh-CN" sz="2400" dirty="0">
                <a:effectLst/>
              </a:rPr>
              <a:t>7-8</a:t>
            </a:r>
            <a:r>
              <a:rPr lang="zh-CN" altLang="en-US" sz="2400" dirty="0">
                <a:effectLst/>
              </a:rPr>
              <a:t>年的呼叫中心产品，云客服产品经验曾服务的客户有：</a:t>
            </a:r>
            <a:r>
              <a:rPr lang="en" altLang="zh-CN" sz="2400" dirty="0">
                <a:effectLst/>
              </a:rPr>
              <a:t>UBER, </a:t>
            </a:r>
            <a:r>
              <a:rPr lang="zh-CN" altLang="en-US" sz="2400" dirty="0">
                <a:effectLst/>
              </a:rPr>
              <a:t>蚂蜂窝，途家网，东软等</a:t>
            </a:r>
          </a:p>
          <a:p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44998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7E773EB-1EC1-4E49-9DE2-E6F460497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0391"/>
            <a:ext cx="12192000" cy="19430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74D193F-F582-3042-B10A-AEAC8AC41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378" y="320675"/>
            <a:ext cx="11407487" cy="1325563"/>
          </a:xfrm>
        </p:spPr>
        <p:txBody>
          <a:bodyPr>
            <a:normAutofit/>
          </a:bodyPr>
          <a:lstStyle/>
          <a:p>
            <a:r>
              <a:rPr kumimoji="1" lang="zh-CN" altLang="en-US" sz="5400">
                <a:solidFill>
                  <a:schemeClr val="bg1"/>
                </a:solidFill>
              </a:rPr>
              <a:t>云翼产品</a:t>
            </a:r>
          </a:p>
        </p:txBody>
      </p:sp>
      <p:graphicFrame>
        <p:nvGraphicFramePr>
          <p:cNvPr id="16" name="内容占位符 2">
            <a:extLst>
              <a:ext uri="{FF2B5EF4-FFF2-40B4-BE49-F238E27FC236}">
                <a16:creationId xmlns:a16="http://schemas.microsoft.com/office/drawing/2014/main" id="{C2CAAF8B-AA8F-4DE8-8197-31D1187B49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3821172"/>
              </p:ext>
            </p:extLst>
          </p:nvPr>
        </p:nvGraphicFramePr>
        <p:xfrm>
          <a:off x="391379" y="1976293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图片 5" descr="屏幕上有字&#10;&#10;描述已自动生成">
            <a:extLst>
              <a:ext uri="{FF2B5EF4-FFF2-40B4-BE49-F238E27FC236}">
                <a16:creationId xmlns:a16="http://schemas.microsoft.com/office/drawing/2014/main" id="{5FF62C88-D569-6945-89F8-3F967F2F26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9403" y="3433667"/>
            <a:ext cx="4445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26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Freeform 14">
            <a:extLst>
              <a:ext uri="{FF2B5EF4-FFF2-40B4-BE49-F238E27FC236}">
                <a16:creationId xmlns:a16="http://schemas.microsoft.com/office/drawing/2014/main" id="{6FC11E2E-9797-4FEA-90FD-894E32A20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48626"/>
            <a:ext cx="6738450" cy="1409374"/>
          </a:xfrm>
          <a:custGeom>
            <a:avLst/>
            <a:gdLst>
              <a:gd name="connsiteX0" fmla="*/ 0 w 6738450"/>
              <a:gd name="connsiteY0" fmla="*/ 0 h 1409374"/>
              <a:gd name="connsiteX1" fmla="*/ 6738450 w 6738450"/>
              <a:gd name="connsiteY1" fmla="*/ 0 h 1409374"/>
              <a:gd name="connsiteX2" fmla="*/ 6085725 w 6738450"/>
              <a:gd name="connsiteY2" fmla="*/ 1409374 h 1409374"/>
              <a:gd name="connsiteX3" fmla="*/ 1524000 w 6738450"/>
              <a:gd name="connsiteY3" fmla="*/ 1409374 h 1409374"/>
              <a:gd name="connsiteX4" fmla="*/ 1200418 w 6738450"/>
              <a:gd name="connsiteY4" fmla="*/ 1409374 h 1409374"/>
              <a:gd name="connsiteX5" fmla="*/ 0 w 6738450"/>
              <a:gd name="connsiteY5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38450" h="1409374">
                <a:moveTo>
                  <a:pt x="0" y="0"/>
                </a:moveTo>
                <a:lnTo>
                  <a:pt x="6738450" y="0"/>
                </a:lnTo>
                <a:lnTo>
                  <a:pt x="6085725" y="1409374"/>
                </a:lnTo>
                <a:lnTo>
                  <a:pt x="1524000" y="1409374"/>
                </a:lnTo>
                <a:lnTo>
                  <a:pt x="1200418" y="1409374"/>
                </a:lnTo>
                <a:lnTo>
                  <a:pt x="0" y="1409374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8" name="Freeform 33">
            <a:extLst>
              <a:ext uri="{FF2B5EF4-FFF2-40B4-BE49-F238E27FC236}">
                <a16:creationId xmlns:a16="http://schemas.microsoft.com/office/drawing/2014/main" id="{F8828EFD-56F8-4B00-9A0D-B623CC074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02096" y="3608996"/>
            <a:ext cx="4522796" cy="3249004"/>
          </a:xfrm>
          <a:custGeom>
            <a:avLst/>
            <a:gdLst>
              <a:gd name="connsiteX0" fmla="*/ 3018081 w 4522796"/>
              <a:gd name="connsiteY0" fmla="*/ 0 h 3249004"/>
              <a:gd name="connsiteX1" fmla="*/ 0 w 4522796"/>
              <a:gd name="connsiteY1" fmla="*/ 0 h 3249004"/>
              <a:gd name="connsiteX2" fmla="*/ 0 w 4522796"/>
              <a:gd name="connsiteY2" fmla="*/ 3249004 h 3249004"/>
              <a:gd name="connsiteX3" fmla="*/ 4522796 w 4522796"/>
              <a:gd name="connsiteY3" fmla="*/ 3249004 h 324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3249004">
                <a:moveTo>
                  <a:pt x="3018081" y="0"/>
                </a:moveTo>
                <a:lnTo>
                  <a:pt x="0" y="0"/>
                </a:lnTo>
                <a:lnTo>
                  <a:pt x="0" y="3249004"/>
                </a:lnTo>
                <a:lnTo>
                  <a:pt x="4522796" y="324900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8195" name="Text Box 3">
            <a:extLst>
              <a:ext uri="{FF2B5EF4-FFF2-40B4-BE49-F238E27FC236}">
                <a16:creationId xmlns:a16="http://schemas.microsoft.com/office/drawing/2014/main" id="{C952EAA8-AA25-C243-B09B-67A0490971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3011117"/>
            <a:ext cx="6618051" cy="13557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Source Han Sans CN Heavy Bold" charset="0"/>
              </a:rPr>
              <a:t>云翼</a:t>
            </a:r>
            <a:r>
              <a:rPr lang="en-US" altLang="zh-CN" sz="5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Source Han Sans CN Heavy Bold" charset="0"/>
              </a:rPr>
              <a:t>-</a:t>
            </a:r>
            <a:r>
              <a:rPr lang="zh-CN" alt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Source Han Sans CN Heavy Bold" charset="0"/>
              </a:rPr>
              <a:t>工作手机</a:t>
            </a:r>
          </a:p>
        </p:txBody>
      </p:sp>
      <p:sp>
        <p:nvSpPr>
          <p:cNvPr id="140" name="Freeform 24">
            <a:extLst>
              <a:ext uri="{FF2B5EF4-FFF2-40B4-BE49-F238E27FC236}">
                <a16:creationId xmlns:a16="http://schemas.microsoft.com/office/drawing/2014/main" id="{3D4697C8-4A0D-4493-B526-7CC15E0EE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0618" cy="2896258"/>
          </a:xfrm>
          <a:custGeom>
            <a:avLst/>
            <a:gdLst>
              <a:gd name="connsiteX0" fmla="*/ 0 w 5920618"/>
              <a:gd name="connsiteY0" fmla="*/ 0 h 2896258"/>
              <a:gd name="connsiteX1" fmla="*/ 3191370 w 5920618"/>
              <a:gd name="connsiteY1" fmla="*/ 0 h 2896258"/>
              <a:gd name="connsiteX2" fmla="*/ 3346315 w 5920618"/>
              <a:gd name="connsiteY2" fmla="*/ 0 h 2896258"/>
              <a:gd name="connsiteX3" fmla="*/ 5920618 w 5920618"/>
              <a:gd name="connsiteY3" fmla="*/ 0 h 2896258"/>
              <a:gd name="connsiteX4" fmla="*/ 4583705 w 5920618"/>
              <a:gd name="connsiteY4" fmla="*/ 2896258 h 2896258"/>
              <a:gd name="connsiteX5" fmla="*/ 3346315 w 5920618"/>
              <a:gd name="connsiteY5" fmla="*/ 2896258 h 2896258"/>
              <a:gd name="connsiteX6" fmla="*/ 1854457 w 5920618"/>
              <a:gd name="connsiteY6" fmla="*/ 2896258 h 2896258"/>
              <a:gd name="connsiteX7" fmla="*/ 0 w 5920618"/>
              <a:gd name="connsiteY7" fmla="*/ 2896258 h 289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0618" h="2896258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8" y="0"/>
                </a:lnTo>
                <a:lnTo>
                  <a:pt x="4583705" y="2896258"/>
                </a:lnTo>
                <a:lnTo>
                  <a:pt x="3346315" y="2896258"/>
                </a:lnTo>
                <a:lnTo>
                  <a:pt x="1854457" y="2896258"/>
                </a:lnTo>
                <a:lnTo>
                  <a:pt x="0" y="289625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id="{E7E071D7-A1B5-4F08-ABAD-0614A7C55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72791" y="1184748"/>
            <a:ext cx="3079129" cy="3079129"/>
          </a:xfrm>
          <a:prstGeom prst="rect">
            <a:avLst/>
          </a:prstGeom>
        </p:spPr>
      </p:pic>
      <p:sp>
        <p:nvSpPr>
          <p:cNvPr id="142" name="Freeform 15">
            <a:extLst>
              <a:ext uri="{FF2B5EF4-FFF2-40B4-BE49-F238E27FC236}">
                <a16:creationId xmlns:a16="http://schemas.microsoft.com/office/drawing/2014/main" id="{A085B63A-2D2F-4B09-9BFB-E2080686C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5448626"/>
            <a:ext cx="5925190" cy="1409374"/>
          </a:xfrm>
          <a:custGeom>
            <a:avLst/>
            <a:gdLst>
              <a:gd name="connsiteX0" fmla="*/ 652725 w 5925190"/>
              <a:gd name="connsiteY0" fmla="*/ 0 h 1409374"/>
              <a:gd name="connsiteX1" fmla="*/ 5925190 w 5925190"/>
              <a:gd name="connsiteY1" fmla="*/ 0 h 1409374"/>
              <a:gd name="connsiteX2" fmla="*/ 5925190 w 5925190"/>
              <a:gd name="connsiteY2" fmla="*/ 1409374 h 1409374"/>
              <a:gd name="connsiteX3" fmla="*/ 0 w 5925190"/>
              <a:gd name="connsiteY3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1409374">
                <a:moveTo>
                  <a:pt x="652725" y="0"/>
                </a:moveTo>
                <a:lnTo>
                  <a:pt x="5925190" y="0"/>
                </a:lnTo>
                <a:lnTo>
                  <a:pt x="5925190" y="1409374"/>
                </a:lnTo>
                <a:lnTo>
                  <a:pt x="0" y="1409374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194" name="Text Box 2" descr="TextBox 52">
            <a:extLst>
              <a:ext uri="{FF2B5EF4-FFF2-40B4-BE49-F238E27FC236}">
                <a16:creationId xmlns:a16="http://schemas.microsoft.com/office/drawing/2014/main" id="{8D50CAB3-9AD1-5749-8C5A-82B267C66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5395" y="4141446"/>
            <a:ext cx="4292600" cy="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5720" bIns="45720">
            <a:spAutoFit/>
          </a:bodyPr>
          <a:lstStyle>
            <a:lvl1pPr defTabSz="1828800">
              <a:defRPr sz="3200" b="1">
                <a:solidFill>
                  <a:srgbClr val="000000"/>
                </a:solidFill>
                <a:latin typeface="Helvetica Neue" panose="02000503000000020004" pitchFamily="2" charset="0"/>
                <a:ea typeface="Calibri" panose="020F0502020204030204" pitchFamily="34" charset="0"/>
                <a:cs typeface="Calibri" panose="020F0502020204030204" pitchFamily="34" charset="0"/>
                <a:sym typeface="Helvetica Neue" panose="02000503000000020004" pitchFamily="2" charset="0"/>
              </a:defRPr>
            </a:lvl1pPr>
            <a:lvl2pPr defTabSz="1828800">
              <a:defRPr sz="3200" b="1">
                <a:solidFill>
                  <a:srgbClr val="000000"/>
                </a:solidFill>
                <a:latin typeface="Helvetica Neue" panose="02000503000000020004" pitchFamily="2" charset="0"/>
                <a:ea typeface="Calibri" panose="020F0502020204030204" pitchFamily="34" charset="0"/>
                <a:cs typeface="Calibri" panose="020F0502020204030204" pitchFamily="34" charset="0"/>
                <a:sym typeface="Helvetica Neue" panose="02000503000000020004" pitchFamily="2" charset="0"/>
              </a:defRPr>
            </a:lvl2pPr>
            <a:lvl3pPr defTabSz="1828800">
              <a:defRPr sz="3200" b="1">
                <a:solidFill>
                  <a:srgbClr val="000000"/>
                </a:solidFill>
                <a:latin typeface="Helvetica Neue" panose="02000503000000020004" pitchFamily="2" charset="0"/>
                <a:ea typeface="Calibri" panose="020F0502020204030204" pitchFamily="34" charset="0"/>
                <a:cs typeface="Calibri" panose="020F0502020204030204" pitchFamily="34" charset="0"/>
                <a:sym typeface="Helvetica Neue" panose="02000503000000020004" pitchFamily="2" charset="0"/>
              </a:defRPr>
            </a:lvl3pPr>
            <a:lvl4pPr defTabSz="1828800">
              <a:defRPr sz="3200" b="1">
                <a:solidFill>
                  <a:srgbClr val="000000"/>
                </a:solidFill>
                <a:latin typeface="Helvetica Neue" panose="02000503000000020004" pitchFamily="2" charset="0"/>
                <a:ea typeface="Calibri" panose="020F0502020204030204" pitchFamily="34" charset="0"/>
                <a:cs typeface="Calibri" panose="020F0502020204030204" pitchFamily="34" charset="0"/>
                <a:sym typeface="Helvetica Neue" panose="02000503000000020004" pitchFamily="2" charset="0"/>
              </a:defRPr>
            </a:lvl4pPr>
            <a:lvl5pPr defTabSz="1828800">
              <a:defRPr sz="3200" b="1">
                <a:solidFill>
                  <a:srgbClr val="000000"/>
                </a:solidFill>
                <a:latin typeface="Helvetica Neue" panose="02000503000000020004" pitchFamily="2" charset="0"/>
                <a:ea typeface="Calibri" panose="020F0502020204030204" pitchFamily="34" charset="0"/>
                <a:cs typeface="Calibri" panose="020F0502020204030204" pitchFamily="34" charset="0"/>
                <a:sym typeface="Helvetica Neue" panose="02000503000000020004" pitchFamily="2" charset="0"/>
              </a:defRPr>
            </a:lvl5pPr>
            <a:lvl6pPr indent="-914400" defTabSz="182880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Helvetica Neue" panose="02000503000000020004" pitchFamily="2" charset="0"/>
                <a:ea typeface="Calibri" panose="020F0502020204030204" pitchFamily="34" charset="0"/>
                <a:cs typeface="Calibri" panose="020F0502020204030204" pitchFamily="34" charset="0"/>
                <a:sym typeface="Helvetica Neue" panose="02000503000000020004" pitchFamily="2" charset="0"/>
              </a:defRPr>
            </a:lvl6pPr>
            <a:lvl7pPr indent="-914400" defTabSz="182880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Helvetica Neue" panose="02000503000000020004" pitchFamily="2" charset="0"/>
                <a:ea typeface="Calibri" panose="020F0502020204030204" pitchFamily="34" charset="0"/>
                <a:cs typeface="Calibri" panose="020F0502020204030204" pitchFamily="34" charset="0"/>
                <a:sym typeface="Helvetica Neue" panose="02000503000000020004" pitchFamily="2" charset="0"/>
              </a:defRPr>
            </a:lvl7pPr>
            <a:lvl8pPr indent="-914400" defTabSz="182880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Helvetica Neue" panose="02000503000000020004" pitchFamily="2" charset="0"/>
                <a:ea typeface="Calibri" panose="020F0502020204030204" pitchFamily="34" charset="0"/>
                <a:cs typeface="Calibri" panose="020F0502020204030204" pitchFamily="34" charset="0"/>
                <a:sym typeface="Helvetica Neue" panose="02000503000000020004" pitchFamily="2" charset="0"/>
              </a:defRPr>
            </a:lvl8pPr>
            <a:lvl9pPr indent="-914400" defTabSz="182880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Helvetica Neue" panose="02000503000000020004" pitchFamily="2" charset="0"/>
                <a:ea typeface="Calibri" panose="020F0502020204030204" pitchFamily="34" charset="0"/>
                <a:cs typeface="Calibri" panose="020F0502020204030204" pitchFamily="34" charset="0"/>
                <a:sym typeface="Helvetica Neue" panose="02000503000000020004" pitchFamily="2" charset="0"/>
              </a:defRPr>
            </a:lvl9pPr>
          </a:lstStyle>
          <a:p>
            <a:pPr hangingPunct="0">
              <a:lnSpc>
                <a:spcPct val="120000"/>
              </a:lnSpc>
              <a:spcAft>
                <a:spcPts val="600"/>
              </a:spcAft>
            </a:pPr>
            <a:r>
              <a:rPr lang="zh-CN" altLang="en-US" sz="1250" b="0" dirty="0">
                <a:solidFill>
                  <a:srgbClr val="0D0D0D"/>
                </a:solidFill>
                <a:latin typeface="Source Han Sans CN Light" charset="0"/>
                <a:ea typeface="宋体" panose="02010600030101010101" pitchFamily="2" charset="-122"/>
                <a:sym typeface="Source Han Sans CN Light" charset="0"/>
              </a:rPr>
              <a:t>云翼</a:t>
            </a:r>
            <a:r>
              <a:rPr lang="zh-CN" altLang="zh-CN" sz="1250" b="0" dirty="0">
                <a:solidFill>
                  <a:srgbClr val="0D0D0D"/>
                </a:solidFill>
                <a:latin typeface="Source Han Sans CN Light" charset="0"/>
                <a:ea typeface="宋体" panose="02010600030101010101" pitchFamily="2" charset="-122"/>
                <a:sym typeface="Source Han Sans CN Light" charset="0"/>
              </a:rPr>
              <a:t>工作手机是一款专为销售人员设计的集客户挖掘、营销转化、客户管理、销售管理、行为监管、统计分析于一身的销售全流程智能管理终端 。</a:t>
            </a:r>
          </a:p>
        </p:txBody>
      </p:sp>
    </p:spTree>
    <p:extLst>
      <p:ext uri="{BB962C8B-B14F-4D97-AF65-F5344CB8AC3E}">
        <p14:creationId xmlns:p14="http://schemas.microsoft.com/office/powerpoint/2010/main" val="10812585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>
            <a:extLst>
              <a:ext uri="{FF2B5EF4-FFF2-40B4-BE49-F238E27FC236}">
                <a16:creationId xmlns:a16="http://schemas.microsoft.com/office/drawing/2014/main" id="{2542C29E-A3B7-8749-99A3-0AFA9320A0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5559" y="602443"/>
            <a:ext cx="6880090" cy="495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hangingPunct="0"/>
            <a:r>
              <a:rPr lang="zh-CN" altLang="en-US" sz="2750">
                <a:solidFill>
                  <a:srgbClr val="424242"/>
                </a:solidFill>
                <a:latin typeface="Source Han Sans CN Light" charset="0"/>
                <a:ea typeface="宋体" panose="02010600030101010101" pitchFamily="2" charset="-122"/>
                <a:sym typeface="Source Han Sans CN Light" charset="0"/>
              </a:rPr>
              <a:t>云翼</a:t>
            </a:r>
            <a:r>
              <a:rPr lang="zh-CN" altLang="zh-CN" sz="2750">
                <a:solidFill>
                  <a:srgbClr val="424242"/>
                </a:solidFill>
                <a:latin typeface="Source Han Sans CN Light" charset="0"/>
                <a:ea typeface="宋体" panose="02010600030101010101" pitchFamily="2" charset="-122"/>
                <a:sym typeface="Source Han Sans CN Light" charset="0"/>
              </a:rPr>
              <a:t>工作手机-洞察销售行为，提升销售转化</a:t>
            </a:r>
          </a:p>
        </p:txBody>
      </p:sp>
      <p:sp>
        <p:nvSpPr>
          <p:cNvPr id="9218" name="AutoShape 2">
            <a:extLst>
              <a:ext uri="{FF2B5EF4-FFF2-40B4-BE49-F238E27FC236}">
                <a16:creationId xmlns:a16="http://schemas.microsoft.com/office/drawing/2014/main" id="{D4F9322B-49A8-394F-8A18-68A79DB7B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0194" y="1641475"/>
            <a:ext cx="3052763" cy="1836738"/>
          </a:xfrm>
          <a:prstGeom prst="roundRect">
            <a:avLst>
              <a:gd name="adj" fmla="val 2208"/>
            </a:avLst>
          </a:prstGeom>
          <a:noFill/>
          <a:ln w="12700">
            <a:solidFill>
              <a:srgbClr val="76D6BB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5719" tIns="35719" rIns="35719" bIns="35719" anchor="ctr"/>
          <a:lstStyle/>
          <a:p>
            <a:pPr algn="ctr" hangingPunct="0"/>
            <a:endParaRPr lang="zh-CN" altLang="zh-CN" sz="900">
              <a:solidFill>
                <a:srgbClr val="FFFFFF"/>
              </a:solidFill>
              <a:latin typeface="Helvetica Light" panose="020B0403020202020204" pitchFamily="34" charset="0"/>
              <a:ea typeface="宋体" panose="02010600030101010101" pitchFamily="2" charset="-122"/>
              <a:sym typeface="Helvetica Light" panose="020B0403020202020204" pitchFamily="34" charset="0"/>
            </a:endParaRPr>
          </a:p>
        </p:txBody>
      </p:sp>
      <p:sp>
        <p:nvSpPr>
          <p:cNvPr id="9219" name="AutoShape 3">
            <a:extLst>
              <a:ext uri="{FF2B5EF4-FFF2-40B4-BE49-F238E27FC236}">
                <a16:creationId xmlns:a16="http://schemas.microsoft.com/office/drawing/2014/main" id="{7027D6B5-CE41-6E4F-A7AF-AA5FAEAF3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8825" y="1641475"/>
            <a:ext cx="3053557" cy="1836738"/>
          </a:xfrm>
          <a:prstGeom prst="roundRect">
            <a:avLst>
              <a:gd name="adj" fmla="val 2208"/>
            </a:avLst>
          </a:prstGeom>
          <a:noFill/>
          <a:ln w="12700">
            <a:solidFill>
              <a:srgbClr val="76D6BB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5719" tIns="35719" rIns="35719" bIns="35719" anchor="ctr"/>
          <a:lstStyle/>
          <a:p>
            <a:pPr algn="ctr" hangingPunct="0"/>
            <a:endParaRPr lang="zh-CN" altLang="zh-CN" sz="900">
              <a:solidFill>
                <a:srgbClr val="FFFFFF"/>
              </a:solidFill>
              <a:latin typeface="Helvetica Light" panose="020B0403020202020204" pitchFamily="34" charset="0"/>
              <a:ea typeface="宋体" panose="02010600030101010101" pitchFamily="2" charset="-122"/>
              <a:sym typeface="Helvetica Light" panose="020B0403020202020204" pitchFamily="34" charset="0"/>
            </a:endParaRPr>
          </a:p>
        </p:txBody>
      </p:sp>
      <p:sp>
        <p:nvSpPr>
          <p:cNvPr id="9220" name="AutoShape 4">
            <a:extLst>
              <a:ext uri="{FF2B5EF4-FFF2-40B4-BE49-F238E27FC236}">
                <a16:creationId xmlns:a16="http://schemas.microsoft.com/office/drawing/2014/main" id="{185753B0-F521-4C4B-9D0B-0ED678F15E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8250" y="1641475"/>
            <a:ext cx="3052763" cy="1836738"/>
          </a:xfrm>
          <a:prstGeom prst="roundRect">
            <a:avLst>
              <a:gd name="adj" fmla="val 2208"/>
            </a:avLst>
          </a:prstGeom>
          <a:noFill/>
          <a:ln w="12700">
            <a:solidFill>
              <a:srgbClr val="76D6BB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5719" tIns="35719" rIns="35719" bIns="35719" anchor="ctr"/>
          <a:lstStyle/>
          <a:p>
            <a:pPr algn="ctr" hangingPunct="0"/>
            <a:endParaRPr lang="zh-CN" altLang="zh-CN" sz="900">
              <a:solidFill>
                <a:srgbClr val="FFFFFF"/>
              </a:solidFill>
              <a:latin typeface="Helvetica Light" panose="020B0403020202020204" pitchFamily="34" charset="0"/>
              <a:ea typeface="宋体" panose="02010600030101010101" pitchFamily="2" charset="-122"/>
              <a:sym typeface="Helvetica Light" panose="020B0403020202020204" pitchFamily="34" charset="0"/>
            </a:endParaRPr>
          </a:p>
        </p:txBody>
      </p:sp>
      <p:sp>
        <p:nvSpPr>
          <p:cNvPr id="9221" name="AutoShape 5">
            <a:extLst>
              <a:ext uri="{FF2B5EF4-FFF2-40B4-BE49-F238E27FC236}">
                <a16:creationId xmlns:a16="http://schemas.microsoft.com/office/drawing/2014/main" id="{A5393050-A88D-3F41-A2FE-5E2824986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4060825"/>
            <a:ext cx="9752807" cy="1092994"/>
          </a:xfrm>
          <a:prstGeom prst="roundRect">
            <a:avLst>
              <a:gd name="adj" fmla="val 3708"/>
            </a:avLst>
          </a:prstGeom>
          <a:noFill/>
          <a:ln w="12700">
            <a:solidFill>
              <a:srgbClr val="76D6BB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5719" tIns="35719" rIns="35719" bIns="35719" anchor="ctr"/>
          <a:lstStyle/>
          <a:p>
            <a:pPr algn="ctr" hangingPunct="0"/>
            <a:endParaRPr lang="zh-CN" altLang="zh-CN" sz="900">
              <a:solidFill>
                <a:srgbClr val="FFFFFF"/>
              </a:solidFill>
              <a:latin typeface="Helvetica Light" panose="020B0403020202020204" pitchFamily="34" charset="0"/>
              <a:ea typeface="宋体" panose="02010600030101010101" pitchFamily="2" charset="-122"/>
              <a:sym typeface="Helvetica Light" panose="020B0403020202020204" pitchFamily="34" charset="0"/>
            </a:endParaRPr>
          </a:p>
        </p:txBody>
      </p:sp>
      <p:sp>
        <p:nvSpPr>
          <p:cNvPr id="9222" name="Text Box 6">
            <a:extLst>
              <a:ext uri="{FF2B5EF4-FFF2-40B4-BE49-F238E27FC236}">
                <a16:creationId xmlns:a16="http://schemas.microsoft.com/office/drawing/2014/main" id="{4133BFEF-739A-C543-9A3C-99599B1B2E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9556" y="6369302"/>
            <a:ext cx="1332096" cy="210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hangingPunct="0"/>
            <a:r>
              <a:rPr lang="zh-CN" altLang="en-US" sz="900">
                <a:latin typeface="Source Han Sans CN Light" charset="0"/>
                <a:ea typeface="宋体" panose="02010600030101010101" pitchFamily="2" charset="-122"/>
                <a:sym typeface="Source Han Sans CN Light" charset="0"/>
              </a:rPr>
              <a:t>云翼</a:t>
            </a:r>
            <a:r>
              <a:rPr lang="zh-CN" altLang="zh-CN" sz="900">
                <a:latin typeface="Source Han Sans CN Light" charset="0"/>
                <a:ea typeface="宋体" panose="02010600030101010101" pitchFamily="2" charset="-122"/>
                <a:sym typeface="Source Han Sans CN Light" charset="0"/>
              </a:rPr>
              <a:t>工作手机-对APP监管</a:t>
            </a:r>
          </a:p>
        </p:txBody>
      </p:sp>
      <p:sp>
        <p:nvSpPr>
          <p:cNvPr id="9223" name="Text Box 7">
            <a:extLst>
              <a:ext uri="{FF2B5EF4-FFF2-40B4-BE49-F238E27FC236}">
                <a16:creationId xmlns:a16="http://schemas.microsoft.com/office/drawing/2014/main" id="{1F0795FA-9E93-5944-838F-4961D79344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483" y="1755104"/>
            <a:ext cx="1226298" cy="302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hangingPunct="0"/>
            <a:r>
              <a:rPr lang="zh-CN" altLang="zh-CN" sz="1500">
                <a:solidFill>
                  <a:srgbClr val="424242"/>
                </a:solidFill>
                <a:latin typeface="Source Han Sans CN Light" charset="0"/>
                <a:ea typeface="宋体" panose="02010600030101010101" pitchFamily="2" charset="-122"/>
                <a:sym typeface="Source Han Sans CN Light" charset="0"/>
              </a:rPr>
              <a:t>销售效率提升</a:t>
            </a:r>
          </a:p>
        </p:txBody>
      </p:sp>
      <p:sp>
        <p:nvSpPr>
          <p:cNvPr id="9224" name="Text Box 8">
            <a:extLst>
              <a:ext uri="{FF2B5EF4-FFF2-40B4-BE49-F238E27FC236}">
                <a16:creationId xmlns:a16="http://schemas.microsoft.com/office/drawing/2014/main" id="{5C19C6B6-D8E4-E747-AAD2-8828E805DA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2058" y="1755104"/>
            <a:ext cx="1226298" cy="302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hangingPunct="0"/>
            <a:r>
              <a:rPr lang="zh-CN" altLang="zh-CN" sz="1500">
                <a:solidFill>
                  <a:srgbClr val="424242"/>
                </a:solidFill>
                <a:latin typeface="Source Han Sans CN Light" charset="0"/>
                <a:ea typeface="宋体" panose="02010600030101010101" pitchFamily="2" charset="-122"/>
                <a:sym typeface="Source Han Sans CN Light" charset="0"/>
              </a:rPr>
              <a:t>销售转化洞察</a:t>
            </a:r>
          </a:p>
        </p:txBody>
      </p:sp>
      <p:sp>
        <p:nvSpPr>
          <p:cNvPr id="9225" name="Text Box 9">
            <a:extLst>
              <a:ext uri="{FF2B5EF4-FFF2-40B4-BE49-F238E27FC236}">
                <a16:creationId xmlns:a16="http://schemas.microsoft.com/office/drawing/2014/main" id="{A88D43C0-9136-5045-A48D-FD2761CCFE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3427" y="1755104"/>
            <a:ext cx="1226298" cy="302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hangingPunct="0"/>
            <a:r>
              <a:rPr lang="zh-CN" altLang="zh-CN" sz="1500">
                <a:solidFill>
                  <a:srgbClr val="424242"/>
                </a:solidFill>
                <a:latin typeface="Source Han Sans CN Light" charset="0"/>
                <a:ea typeface="宋体" panose="02010600030101010101" pitchFamily="2" charset="-122"/>
                <a:sym typeface="Source Han Sans CN Light" charset="0"/>
              </a:rPr>
              <a:t>销售行为监管</a:t>
            </a:r>
          </a:p>
        </p:txBody>
      </p:sp>
      <p:sp>
        <p:nvSpPr>
          <p:cNvPr id="9226" name="AutoShape 10">
            <a:extLst>
              <a:ext uri="{FF2B5EF4-FFF2-40B4-BE49-F238E27FC236}">
                <a16:creationId xmlns:a16="http://schemas.microsoft.com/office/drawing/2014/main" id="{70328236-747E-D147-B0AB-496B473252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6257" y="2138363"/>
            <a:ext cx="1170781" cy="315913"/>
          </a:xfrm>
          <a:prstGeom prst="roundRect">
            <a:avLst>
              <a:gd name="adj" fmla="val 10486"/>
            </a:avLst>
          </a:prstGeom>
          <a:solidFill>
            <a:srgbClr val="76D6BB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5719" tIns="35719" rIns="35719" bIns="35719" anchor="ctr"/>
          <a:lstStyle/>
          <a:p>
            <a:pPr algn="ctr" hangingPunct="0"/>
            <a:endParaRPr lang="zh-CN" altLang="zh-CN" sz="900">
              <a:solidFill>
                <a:srgbClr val="FFFFFF"/>
              </a:solidFill>
              <a:latin typeface="Helvetica Light" panose="020B0403020202020204" pitchFamily="34" charset="0"/>
              <a:ea typeface="宋体" panose="02010600030101010101" pitchFamily="2" charset="-122"/>
              <a:sym typeface="Helvetica Light" panose="020B0403020202020204" pitchFamily="34" charset="0"/>
            </a:endParaRPr>
          </a:p>
        </p:txBody>
      </p:sp>
      <p:sp>
        <p:nvSpPr>
          <p:cNvPr id="9227" name="Text Box 11">
            <a:extLst>
              <a:ext uri="{FF2B5EF4-FFF2-40B4-BE49-F238E27FC236}">
                <a16:creationId xmlns:a16="http://schemas.microsoft.com/office/drawing/2014/main" id="{75796C72-2B2A-1743-B0B4-A72893103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8199" y="2167918"/>
            <a:ext cx="687690" cy="25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hangingPunct="0"/>
            <a:r>
              <a:rPr lang="zh-CN" altLang="zh-CN" sz="1200">
                <a:solidFill>
                  <a:srgbClr val="FFFFFF"/>
                </a:solidFill>
                <a:latin typeface="Source Han Sans CN Light" charset="0"/>
                <a:ea typeface="宋体" panose="02010600030101010101" pitchFamily="2" charset="-122"/>
                <a:sym typeface="Source Han Sans CN Light" charset="0"/>
              </a:rPr>
              <a:t>过度承诺</a:t>
            </a:r>
          </a:p>
        </p:txBody>
      </p:sp>
      <p:sp>
        <p:nvSpPr>
          <p:cNvPr id="9228" name="AutoShape 12">
            <a:extLst>
              <a:ext uri="{FF2B5EF4-FFF2-40B4-BE49-F238E27FC236}">
                <a16:creationId xmlns:a16="http://schemas.microsoft.com/office/drawing/2014/main" id="{B81D70BA-33F2-DB43-80F3-9559CB4213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6257" y="2561432"/>
            <a:ext cx="1170781" cy="315913"/>
          </a:xfrm>
          <a:prstGeom prst="roundRect">
            <a:avLst>
              <a:gd name="adj" fmla="val 10486"/>
            </a:avLst>
          </a:prstGeom>
          <a:solidFill>
            <a:srgbClr val="76D6BB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5719" tIns="35719" rIns="35719" bIns="35719" anchor="ctr"/>
          <a:lstStyle/>
          <a:p>
            <a:pPr algn="ctr" hangingPunct="0"/>
            <a:endParaRPr lang="zh-CN" altLang="zh-CN" sz="900">
              <a:solidFill>
                <a:srgbClr val="FFFFFF"/>
              </a:solidFill>
              <a:latin typeface="Helvetica Light" panose="020B0403020202020204" pitchFamily="34" charset="0"/>
              <a:ea typeface="宋体" panose="02010600030101010101" pitchFamily="2" charset="-122"/>
              <a:sym typeface="Helvetica Light" panose="020B0403020202020204" pitchFamily="34" charset="0"/>
            </a:endParaRPr>
          </a:p>
        </p:txBody>
      </p:sp>
      <p:sp>
        <p:nvSpPr>
          <p:cNvPr id="9229" name="Text Box 13">
            <a:extLst>
              <a:ext uri="{FF2B5EF4-FFF2-40B4-BE49-F238E27FC236}">
                <a16:creationId xmlns:a16="http://schemas.microsoft.com/office/drawing/2014/main" id="{96786F39-0A5A-9E42-880C-E93B3C984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8545" y="2590987"/>
            <a:ext cx="747000" cy="25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hangingPunct="0"/>
            <a:r>
              <a:rPr lang="zh-CN" altLang="zh-CN" sz="1200">
                <a:solidFill>
                  <a:srgbClr val="FFFFFF"/>
                </a:solidFill>
                <a:latin typeface="Source Han Sans CN Light" charset="0"/>
                <a:ea typeface="宋体" panose="02010600030101010101" pitchFamily="2" charset="-122"/>
                <a:sym typeface="Source Han Sans CN Light" charset="0"/>
              </a:rPr>
              <a:t>拉黑/删除</a:t>
            </a:r>
          </a:p>
        </p:txBody>
      </p:sp>
      <p:sp>
        <p:nvSpPr>
          <p:cNvPr id="9230" name="AutoShape 14">
            <a:extLst>
              <a:ext uri="{FF2B5EF4-FFF2-40B4-BE49-F238E27FC236}">
                <a16:creationId xmlns:a16="http://schemas.microsoft.com/office/drawing/2014/main" id="{BB6496D8-98DC-774B-B823-E234CAC7C7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6257" y="2984500"/>
            <a:ext cx="1170781" cy="315913"/>
          </a:xfrm>
          <a:prstGeom prst="roundRect">
            <a:avLst>
              <a:gd name="adj" fmla="val 10486"/>
            </a:avLst>
          </a:prstGeom>
          <a:solidFill>
            <a:srgbClr val="76D6BB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5719" tIns="35719" rIns="35719" bIns="35719" anchor="ctr"/>
          <a:lstStyle/>
          <a:p>
            <a:pPr algn="ctr" hangingPunct="0"/>
            <a:endParaRPr lang="zh-CN" altLang="zh-CN" sz="900">
              <a:solidFill>
                <a:srgbClr val="FFFFFF"/>
              </a:solidFill>
              <a:latin typeface="Helvetica Light" panose="020B0403020202020204" pitchFamily="34" charset="0"/>
              <a:ea typeface="宋体" panose="02010600030101010101" pitchFamily="2" charset="-122"/>
              <a:sym typeface="Helvetica Light" panose="020B0403020202020204" pitchFamily="34" charset="0"/>
            </a:endParaRPr>
          </a:p>
        </p:txBody>
      </p:sp>
      <p:sp>
        <p:nvSpPr>
          <p:cNvPr id="9231" name="Text Box 15">
            <a:extLst>
              <a:ext uri="{FF2B5EF4-FFF2-40B4-BE49-F238E27FC236}">
                <a16:creationId xmlns:a16="http://schemas.microsoft.com/office/drawing/2014/main" id="{6381E0DA-756A-244C-9EF3-F34500C883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8199" y="3014056"/>
            <a:ext cx="687690" cy="25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hangingPunct="0"/>
            <a:r>
              <a:rPr lang="zh-CN" altLang="zh-CN" sz="1200">
                <a:solidFill>
                  <a:srgbClr val="FFFFFF"/>
                </a:solidFill>
                <a:latin typeface="Source Han Sans CN Light" charset="0"/>
                <a:ea typeface="宋体" panose="02010600030101010101" pitchFamily="2" charset="-122"/>
                <a:sym typeface="Source Han Sans CN Light" charset="0"/>
              </a:rPr>
              <a:t>工作状态</a:t>
            </a:r>
          </a:p>
        </p:txBody>
      </p:sp>
      <p:sp>
        <p:nvSpPr>
          <p:cNvPr id="9232" name="AutoShape 16">
            <a:extLst>
              <a:ext uri="{FF2B5EF4-FFF2-40B4-BE49-F238E27FC236}">
                <a16:creationId xmlns:a16="http://schemas.microsoft.com/office/drawing/2014/main" id="{D8D235C7-023D-5044-BF1A-ABB377F81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36113" y="2138363"/>
            <a:ext cx="1169988" cy="315913"/>
          </a:xfrm>
          <a:prstGeom prst="roundRect">
            <a:avLst>
              <a:gd name="adj" fmla="val 10486"/>
            </a:avLst>
          </a:prstGeom>
          <a:solidFill>
            <a:srgbClr val="76D6BB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5719" tIns="35719" rIns="35719" bIns="35719" anchor="ctr"/>
          <a:lstStyle/>
          <a:p>
            <a:pPr algn="ctr" hangingPunct="0"/>
            <a:endParaRPr lang="zh-CN" altLang="zh-CN" sz="900">
              <a:solidFill>
                <a:srgbClr val="FFFFFF"/>
              </a:solidFill>
              <a:latin typeface="Helvetica Light" panose="020B0403020202020204" pitchFamily="34" charset="0"/>
              <a:ea typeface="宋体" panose="02010600030101010101" pitchFamily="2" charset="-122"/>
              <a:sym typeface="Helvetica Light" panose="020B0403020202020204" pitchFamily="34" charset="0"/>
            </a:endParaRPr>
          </a:p>
        </p:txBody>
      </p:sp>
      <p:sp>
        <p:nvSpPr>
          <p:cNvPr id="9233" name="Text Box 17">
            <a:extLst>
              <a:ext uri="{FF2B5EF4-FFF2-40B4-BE49-F238E27FC236}">
                <a16:creationId xmlns:a16="http://schemas.microsoft.com/office/drawing/2014/main" id="{035FFBB5-4FF6-794C-8817-44A7CD38D8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70662" y="2167918"/>
            <a:ext cx="900889" cy="25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hangingPunct="0"/>
            <a:r>
              <a:rPr lang="zh-CN" altLang="zh-CN" sz="1200">
                <a:solidFill>
                  <a:srgbClr val="FFFFFF"/>
                </a:solidFill>
                <a:latin typeface="Source Han Sans CN Light" charset="0"/>
                <a:ea typeface="宋体" panose="02010600030101010101" pitchFamily="2" charset="-122"/>
                <a:sym typeface="Source Han Sans CN Light" charset="0"/>
              </a:rPr>
              <a:t>敏感词/投诉</a:t>
            </a:r>
          </a:p>
        </p:txBody>
      </p:sp>
      <p:sp>
        <p:nvSpPr>
          <p:cNvPr id="9234" name="AutoShape 18">
            <a:extLst>
              <a:ext uri="{FF2B5EF4-FFF2-40B4-BE49-F238E27FC236}">
                <a16:creationId xmlns:a16="http://schemas.microsoft.com/office/drawing/2014/main" id="{DA298117-D088-7B4B-8B01-24072F1EC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36113" y="2561432"/>
            <a:ext cx="1169988" cy="315913"/>
          </a:xfrm>
          <a:prstGeom prst="roundRect">
            <a:avLst>
              <a:gd name="adj" fmla="val 10486"/>
            </a:avLst>
          </a:prstGeom>
          <a:solidFill>
            <a:srgbClr val="76D6BB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5719" tIns="35719" rIns="35719" bIns="35719" anchor="ctr"/>
          <a:lstStyle/>
          <a:p>
            <a:pPr algn="ctr" hangingPunct="0"/>
            <a:endParaRPr lang="zh-CN" altLang="zh-CN" sz="900">
              <a:solidFill>
                <a:srgbClr val="FFFFFF"/>
              </a:solidFill>
              <a:latin typeface="Helvetica Light" panose="020B0403020202020204" pitchFamily="34" charset="0"/>
              <a:ea typeface="宋体" panose="02010600030101010101" pitchFamily="2" charset="-122"/>
              <a:sym typeface="Helvetica Light" panose="020B0403020202020204" pitchFamily="34" charset="0"/>
            </a:endParaRPr>
          </a:p>
        </p:txBody>
      </p:sp>
      <p:sp>
        <p:nvSpPr>
          <p:cNvPr id="9235" name="Text Box 19">
            <a:extLst>
              <a:ext uri="{FF2B5EF4-FFF2-40B4-BE49-F238E27FC236}">
                <a16:creationId xmlns:a16="http://schemas.microsoft.com/office/drawing/2014/main" id="{B98EC7FD-19EB-FF4B-B386-8E71C02B73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7262" y="2590987"/>
            <a:ext cx="687690" cy="25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hangingPunct="0"/>
            <a:r>
              <a:rPr lang="zh-CN" altLang="zh-CN" sz="1200">
                <a:solidFill>
                  <a:srgbClr val="FFFFFF"/>
                </a:solidFill>
                <a:latin typeface="Source Han Sans CN Light" charset="0"/>
                <a:ea typeface="宋体" panose="02010600030101010101" pitchFamily="2" charset="-122"/>
                <a:sym typeface="Source Han Sans CN Light" charset="0"/>
              </a:rPr>
              <a:t>财务往来</a:t>
            </a:r>
          </a:p>
        </p:txBody>
      </p:sp>
      <p:sp>
        <p:nvSpPr>
          <p:cNvPr id="9236" name="AutoShape 20">
            <a:extLst>
              <a:ext uri="{FF2B5EF4-FFF2-40B4-BE49-F238E27FC236}">
                <a16:creationId xmlns:a16="http://schemas.microsoft.com/office/drawing/2014/main" id="{0EA8B1B8-486C-4B44-BD77-A2D81F5FD1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36113" y="2984500"/>
            <a:ext cx="1169988" cy="315913"/>
          </a:xfrm>
          <a:prstGeom prst="roundRect">
            <a:avLst>
              <a:gd name="adj" fmla="val 10486"/>
            </a:avLst>
          </a:prstGeom>
          <a:solidFill>
            <a:srgbClr val="76D6BB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5719" tIns="35719" rIns="35719" bIns="35719" anchor="ctr"/>
          <a:lstStyle/>
          <a:p>
            <a:pPr algn="ctr" hangingPunct="0"/>
            <a:endParaRPr lang="zh-CN" altLang="zh-CN" sz="900">
              <a:solidFill>
                <a:srgbClr val="FFFFFF"/>
              </a:solidFill>
              <a:latin typeface="Helvetica Light" panose="020B0403020202020204" pitchFamily="34" charset="0"/>
              <a:ea typeface="宋体" panose="02010600030101010101" pitchFamily="2" charset="-122"/>
              <a:sym typeface="Helvetica Light" panose="020B0403020202020204" pitchFamily="34" charset="0"/>
            </a:endParaRPr>
          </a:p>
        </p:txBody>
      </p:sp>
      <p:sp>
        <p:nvSpPr>
          <p:cNvPr id="9237" name="Text Box 21">
            <a:extLst>
              <a:ext uri="{FF2B5EF4-FFF2-40B4-BE49-F238E27FC236}">
                <a16:creationId xmlns:a16="http://schemas.microsoft.com/office/drawing/2014/main" id="{97CD0918-B855-9947-8A58-7B5A1EA642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7262" y="3014056"/>
            <a:ext cx="687690" cy="25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hangingPunct="0"/>
            <a:r>
              <a:rPr lang="zh-CN" altLang="zh-CN" sz="1200">
                <a:solidFill>
                  <a:srgbClr val="FFFFFF"/>
                </a:solidFill>
                <a:latin typeface="Source Han Sans CN Light" charset="0"/>
                <a:ea typeface="宋体" panose="02010600030101010101" pitchFamily="2" charset="-122"/>
                <a:sym typeface="Source Han Sans CN Light" charset="0"/>
              </a:rPr>
              <a:t>工作质量</a:t>
            </a:r>
          </a:p>
        </p:txBody>
      </p:sp>
      <p:sp>
        <p:nvSpPr>
          <p:cNvPr id="9238" name="AutoShape 22">
            <a:extLst>
              <a:ext uri="{FF2B5EF4-FFF2-40B4-BE49-F238E27FC236}">
                <a16:creationId xmlns:a16="http://schemas.microsoft.com/office/drawing/2014/main" id="{0B413678-CE60-5B43-BA83-CFFBF1322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5107" y="2138363"/>
            <a:ext cx="1169988" cy="423863"/>
          </a:xfrm>
          <a:prstGeom prst="roundRect">
            <a:avLst>
              <a:gd name="adj" fmla="val 7815"/>
            </a:avLst>
          </a:prstGeom>
          <a:solidFill>
            <a:srgbClr val="76D6BB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5719" tIns="35719" rIns="35719" bIns="35719" anchor="ctr"/>
          <a:lstStyle/>
          <a:p>
            <a:pPr algn="ctr" hangingPunct="0"/>
            <a:endParaRPr lang="zh-CN" altLang="zh-CN" sz="900">
              <a:solidFill>
                <a:srgbClr val="FFFFFF"/>
              </a:solidFill>
              <a:latin typeface="Helvetica Light" panose="020B0403020202020204" pitchFamily="34" charset="0"/>
              <a:ea typeface="宋体" panose="02010600030101010101" pitchFamily="2" charset="-122"/>
              <a:sym typeface="Helvetica Light" panose="020B0403020202020204" pitchFamily="34" charset="0"/>
            </a:endParaRPr>
          </a:p>
        </p:txBody>
      </p:sp>
      <p:sp>
        <p:nvSpPr>
          <p:cNvPr id="9239" name="Text Box 23">
            <a:extLst>
              <a:ext uri="{FF2B5EF4-FFF2-40B4-BE49-F238E27FC236}">
                <a16:creationId xmlns:a16="http://schemas.microsoft.com/office/drawing/2014/main" id="{C07A8CDF-59D3-1F4B-A6A8-7E7DAF865B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9312" y="2221893"/>
            <a:ext cx="841578" cy="25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hangingPunct="0"/>
            <a:r>
              <a:rPr lang="zh-CN" altLang="zh-CN" sz="1200">
                <a:solidFill>
                  <a:srgbClr val="FFFFFF"/>
                </a:solidFill>
                <a:latin typeface="Source Han Sans CN Light" charset="0"/>
                <a:ea typeface="宋体" panose="02010600030101010101" pitchFamily="2" charset="-122"/>
                <a:sym typeface="Source Han Sans CN Light" charset="0"/>
              </a:rPr>
              <a:t>定制通讯录</a:t>
            </a:r>
          </a:p>
        </p:txBody>
      </p:sp>
      <p:sp>
        <p:nvSpPr>
          <p:cNvPr id="9240" name="AutoShape 24">
            <a:extLst>
              <a:ext uri="{FF2B5EF4-FFF2-40B4-BE49-F238E27FC236}">
                <a16:creationId xmlns:a16="http://schemas.microsoft.com/office/drawing/2014/main" id="{C2AA8C4F-43AF-754E-92FE-09A216BD4A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9650" y="2138363"/>
            <a:ext cx="1170782" cy="315913"/>
          </a:xfrm>
          <a:prstGeom prst="roundRect">
            <a:avLst>
              <a:gd name="adj" fmla="val 10486"/>
            </a:avLst>
          </a:prstGeom>
          <a:solidFill>
            <a:srgbClr val="76D6BB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5719" tIns="35719" rIns="35719" bIns="35719" anchor="ctr"/>
          <a:lstStyle/>
          <a:p>
            <a:pPr algn="ctr" hangingPunct="0"/>
            <a:endParaRPr lang="zh-CN" altLang="zh-CN" sz="900">
              <a:solidFill>
                <a:srgbClr val="FFFFFF"/>
              </a:solidFill>
              <a:latin typeface="Helvetica Light" panose="020B0403020202020204" pitchFamily="34" charset="0"/>
              <a:ea typeface="宋体" panose="02010600030101010101" pitchFamily="2" charset="-122"/>
              <a:sym typeface="Helvetica Light" panose="020B0403020202020204" pitchFamily="34" charset="0"/>
            </a:endParaRPr>
          </a:p>
        </p:txBody>
      </p:sp>
      <p:sp>
        <p:nvSpPr>
          <p:cNvPr id="9241" name="Text Box 25">
            <a:extLst>
              <a:ext uri="{FF2B5EF4-FFF2-40B4-BE49-F238E27FC236}">
                <a16:creationId xmlns:a16="http://schemas.microsoft.com/office/drawing/2014/main" id="{6288206C-DB3B-B84A-9F43-5CB6F13C2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1593" y="2167918"/>
            <a:ext cx="687690" cy="25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hangingPunct="0"/>
            <a:r>
              <a:rPr lang="zh-CN" altLang="zh-CN" sz="1200">
                <a:solidFill>
                  <a:srgbClr val="FFFFFF"/>
                </a:solidFill>
                <a:latin typeface="Source Han Sans CN Light" charset="0"/>
                <a:ea typeface="宋体" panose="02010600030101010101" pitchFamily="2" charset="-122"/>
                <a:sym typeface="Source Han Sans CN Light" charset="0"/>
              </a:rPr>
              <a:t>通话录音</a:t>
            </a:r>
          </a:p>
        </p:txBody>
      </p:sp>
      <p:sp>
        <p:nvSpPr>
          <p:cNvPr id="9242" name="AutoShape 26">
            <a:extLst>
              <a:ext uri="{FF2B5EF4-FFF2-40B4-BE49-F238E27FC236}">
                <a16:creationId xmlns:a16="http://schemas.microsoft.com/office/drawing/2014/main" id="{03DA7796-388A-4846-AC3D-A8AF9F297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0775" y="2138363"/>
            <a:ext cx="1170782" cy="315913"/>
          </a:xfrm>
          <a:prstGeom prst="roundRect">
            <a:avLst>
              <a:gd name="adj" fmla="val 10486"/>
            </a:avLst>
          </a:prstGeom>
          <a:solidFill>
            <a:srgbClr val="76D6BB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5719" tIns="35719" rIns="35719" bIns="35719" anchor="ctr"/>
          <a:lstStyle/>
          <a:p>
            <a:pPr algn="ctr" hangingPunct="0"/>
            <a:endParaRPr lang="zh-CN" altLang="zh-CN" sz="900">
              <a:solidFill>
                <a:srgbClr val="FFFFFF"/>
              </a:solidFill>
              <a:latin typeface="Helvetica Light" panose="020B0403020202020204" pitchFamily="34" charset="0"/>
              <a:ea typeface="宋体" panose="02010600030101010101" pitchFamily="2" charset="-122"/>
              <a:sym typeface="Helvetica Light" panose="020B0403020202020204" pitchFamily="34" charset="0"/>
            </a:endParaRPr>
          </a:p>
        </p:txBody>
      </p:sp>
      <p:sp>
        <p:nvSpPr>
          <p:cNvPr id="9243" name="Text Box 27">
            <a:extLst>
              <a:ext uri="{FF2B5EF4-FFF2-40B4-BE49-F238E27FC236}">
                <a16:creationId xmlns:a16="http://schemas.microsoft.com/office/drawing/2014/main" id="{F5C75F01-0D3C-9E4A-AFE4-3C9B57A84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1924" y="2167918"/>
            <a:ext cx="687690" cy="25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hangingPunct="0"/>
            <a:r>
              <a:rPr lang="zh-CN" altLang="zh-CN" sz="1200">
                <a:solidFill>
                  <a:srgbClr val="FFFFFF"/>
                </a:solidFill>
                <a:latin typeface="Source Han Sans CN Light" charset="0"/>
                <a:ea typeface="宋体" panose="02010600030101010101" pitchFamily="2" charset="-122"/>
                <a:sym typeface="Source Han Sans CN Light" charset="0"/>
              </a:rPr>
              <a:t>短信记录</a:t>
            </a:r>
          </a:p>
        </p:txBody>
      </p:sp>
      <p:sp>
        <p:nvSpPr>
          <p:cNvPr id="9244" name="AutoShape 28">
            <a:extLst>
              <a:ext uri="{FF2B5EF4-FFF2-40B4-BE49-F238E27FC236}">
                <a16:creationId xmlns:a16="http://schemas.microsoft.com/office/drawing/2014/main" id="{96E69C0D-A154-3445-B68E-A49759593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9650" y="2561432"/>
            <a:ext cx="1170782" cy="315913"/>
          </a:xfrm>
          <a:prstGeom prst="roundRect">
            <a:avLst>
              <a:gd name="adj" fmla="val 10486"/>
            </a:avLst>
          </a:prstGeom>
          <a:solidFill>
            <a:srgbClr val="76D6BB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5719" tIns="35719" rIns="35719" bIns="35719" anchor="ctr"/>
          <a:lstStyle/>
          <a:p>
            <a:pPr algn="ctr" hangingPunct="0"/>
            <a:endParaRPr lang="zh-CN" altLang="zh-CN" sz="900">
              <a:solidFill>
                <a:srgbClr val="FFFFFF"/>
              </a:solidFill>
              <a:latin typeface="Helvetica Light" panose="020B0403020202020204" pitchFamily="34" charset="0"/>
              <a:ea typeface="宋体" panose="02010600030101010101" pitchFamily="2" charset="-122"/>
              <a:sym typeface="Helvetica Light" panose="020B0403020202020204" pitchFamily="34" charset="0"/>
            </a:endParaRPr>
          </a:p>
        </p:txBody>
      </p:sp>
      <p:sp>
        <p:nvSpPr>
          <p:cNvPr id="9245" name="Text Box 29">
            <a:extLst>
              <a:ext uri="{FF2B5EF4-FFF2-40B4-BE49-F238E27FC236}">
                <a16:creationId xmlns:a16="http://schemas.microsoft.com/office/drawing/2014/main" id="{D66A4F6A-9BF0-BC4D-91DC-25E548639C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649" y="2590987"/>
            <a:ext cx="841578" cy="25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hangingPunct="0"/>
            <a:r>
              <a:rPr lang="zh-CN" altLang="zh-CN" sz="1200">
                <a:solidFill>
                  <a:srgbClr val="FFFFFF"/>
                </a:solidFill>
                <a:latin typeface="Source Han Sans CN Light" charset="0"/>
                <a:ea typeface="宋体" panose="02010600030101010101" pitchFamily="2" charset="-122"/>
                <a:sym typeface="Source Han Sans CN Light" charset="0"/>
              </a:rPr>
              <a:t>历史时间轴</a:t>
            </a:r>
          </a:p>
        </p:txBody>
      </p:sp>
      <p:sp>
        <p:nvSpPr>
          <p:cNvPr id="9246" name="AutoShape 30">
            <a:extLst>
              <a:ext uri="{FF2B5EF4-FFF2-40B4-BE49-F238E27FC236}">
                <a16:creationId xmlns:a16="http://schemas.microsoft.com/office/drawing/2014/main" id="{0F058EA2-70D0-C94C-90FC-2634A4C26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9650" y="2984500"/>
            <a:ext cx="1170782" cy="315913"/>
          </a:xfrm>
          <a:prstGeom prst="roundRect">
            <a:avLst>
              <a:gd name="adj" fmla="val 10486"/>
            </a:avLst>
          </a:prstGeom>
          <a:solidFill>
            <a:srgbClr val="76D6BB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5719" tIns="35719" rIns="35719" bIns="35719" anchor="ctr"/>
          <a:lstStyle/>
          <a:p>
            <a:pPr algn="ctr" hangingPunct="0"/>
            <a:endParaRPr lang="zh-CN" altLang="zh-CN" sz="900">
              <a:solidFill>
                <a:srgbClr val="FFFFFF"/>
              </a:solidFill>
              <a:latin typeface="Helvetica Light" panose="020B0403020202020204" pitchFamily="34" charset="0"/>
              <a:ea typeface="宋体" panose="02010600030101010101" pitchFamily="2" charset="-122"/>
              <a:sym typeface="Helvetica Light" panose="020B0403020202020204" pitchFamily="34" charset="0"/>
            </a:endParaRPr>
          </a:p>
        </p:txBody>
      </p:sp>
      <p:sp>
        <p:nvSpPr>
          <p:cNvPr id="9247" name="Text Box 31">
            <a:extLst>
              <a:ext uri="{FF2B5EF4-FFF2-40B4-BE49-F238E27FC236}">
                <a16:creationId xmlns:a16="http://schemas.microsoft.com/office/drawing/2014/main" id="{BCBB20E3-C9F3-6147-9C37-8717B206B7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7706" y="3014056"/>
            <a:ext cx="995465" cy="25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hangingPunct="0"/>
            <a:r>
              <a:rPr lang="zh-CN" altLang="zh-CN" sz="1200">
                <a:solidFill>
                  <a:srgbClr val="FFFFFF"/>
                </a:solidFill>
                <a:latin typeface="Source Han Sans CN Light" charset="0"/>
                <a:ea typeface="宋体" panose="02010600030101010101" pitchFamily="2" charset="-122"/>
                <a:sym typeface="Source Han Sans CN Light" charset="0"/>
              </a:rPr>
              <a:t>云端数据同步</a:t>
            </a:r>
          </a:p>
        </p:txBody>
      </p:sp>
      <p:sp>
        <p:nvSpPr>
          <p:cNvPr id="9248" name="AutoShape 32">
            <a:extLst>
              <a:ext uri="{FF2B5EF4-FFF2-40B4-BE49-F238E27FC236}">
                <a16:creationId xmlns:a16="http://schemas.microsoft.com/office/drawing/2014/main" id="{26429B6C-FDE9-F04D-85B2-1440CB226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5438" y="2138363"/>
            <a:ext cx="1170782" cy="423863"/>
          </a:xfrm>
          <a:prstGeom prst="roundRect">
            <a:avLst>
              <a:gd name="adj" fmla="val 7815"/>
            </a:avLst>
          </a:prstGeom>
          <a:solidFill>
            <a:srgbClr val="76D6BB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5719" tIns="35719" rIns="35719" bIns="35719" anchor="ctr"/>
          <a:lstStyle/>
          <a:p>
            <a:pPr algn="ctr" hangingPunct="0"/>
            <a:endParaRPr lang="zh-CN" altLang="zh-CN" sz="900">
              <a:solidFill>
                <a:srgbClr val="FFFFFF"/>
              </a:solidFill>
              <a:latin typeface="Helvetica Light" panose="020B0403020202020204" pitchFamily="34" charset="0"/>
              <a:ea typeface="宋体" panose="02010600030101010101" pitchFamily="2" charset="-122"/>
              <a:sym typeface="Helvetica Light" panose="020B0403020202020204" pitchFamily="34" charset="0"/>
            </a:endParaRPr>
          </a:p>
        </p:txBody>
      </p:sp>
      <p:sp>
        <p:nvSpPr>
          <p:cNvPr id="9249" name="Text Box 33">
            <a:extLst>
              <a:ext uri="{FF2B5EF4-FFF2-40B4-BE49-F238E27FC236}">
                <a16:creationId xmlns:a16="http://schemas.microsoft.com/office/drawing/2014/main" id="{35638F4B-6522-0D41-97B5-DF6A8B9579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7381" y="2221893"/>
            <a:ext cx="687690" cy="25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hangingPunct="0"/>
            <a:r>
              <a:rPr lang="zh-CN" altLang="zh-CN" sz="1200">
                <a:solidFill>
                  <a:srgbClr val="FFFFFF"/>
                </a:solidFill>
                <a:latin typeface="Source Han Sans CN Light" charset="0"/>
                <a:ea typeface="宋体" panose="02010600030101010101" pitchFamily="2" charset="-122"/>
                <a:sym typeface="Source Han Sans CN Light" charset="0"/>
              </a:rPr>
              <a:t>关联微信</a:t>
            </a:r>
          </a:p>
        </p:txBody>
      </p:sp>
      <p:sp>
        <p:nvSpPr>
          <p:cNvPr id="9250" name="AutoShape 34">
            <a:extLst>
              <a:ext uri="{FF2B5EF4-FFF2-40B4-BE49-F238E27FC236}">
                <a16:creationId xmlns:a16="http://schemas.microsoft.com/office/drawing/2014/main" id="{30C52ED5-F471-8C43-AD5A-F7D193377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0775" y="2561432"/>
            <a:ext cx="1170782" cy="315913"/>
          </a:xfrm>
          <a:prstGeom prst="roundRect">
            <a:avLst>
              <a:gd name="adj" fmla="val 10486"/>
            </a:avLst>
          </a:prstGeom>
          <a:solidFill>
            <a:srgbClr val="76D6BB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5719" tIns="35719" rIns="35719" bIns="35719" anchor="ctr"/>
          <a:lstStyle/>
          <a:p>
            <a:pPr algn="ctr" hangingPunct="0"/>
            <a:endParaRPr lang="zh-CN" altLang="zh-CN" sz="900">
              <a:solidFill>
                <a:srgbClr val="FFFFFF"/>
              </a:solidFill>
              <a:latin typeface="Helvetica Light" panose="020B0403020202020204" pitchFamily="34" charset="0"/>
              <a:ea typeface="宋体" panose="02010600030101010101" pitchFamily="2" charset="-122"/>
              <a:sym typeface="Helvetica Light" panose="020B0403020202020204" pitchFamily="34" charset="0"/>
            </a:endParaRPr>
          </a:p>
        </p:txBody>
      </p:sp>
      <p:sp>
        <p:nvSpPr>
          <p:cNvPr id="9251" name="Text Box 35">
            <a:extLst>
              <a:ext uri="{FF2B5EF4-FFF2-40B4-BE49-F238E27FC236}">
                <a16:creationId xmlns:a16="http://schemas.microsoft.com/office/drawing/2014/main" id="{8238A5BF-3AD0-6A44-A020-EF0B8C172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8037" y="2590987"/>
            <a:ext cx="995465" cy="25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hangingPunct="0"/>
            <a:r>
              <a:rPr lang="zh-CN" altLang="zh-CN" sz="1200">
                <a:solidFill>
                  <a:srgbClr val="FFFFFF"/>
                </a:solidFill>
                <a:latin typeface="Source Han Sans CN Light" charset="0"/>
                <a:ea typeface="宋体" panose="02010600030101010101" pitchFamily="2" charset="-122"/>
                <a:sym typeface="Source Han Sans CN Light" charset="0"/>
              </a:rPr>
              <a:t>客户更新日志</a:t>
            </a:r>
          </a:p>
        </p:txBody>
      </p:sp>
      <p:sp>
        <p:nvSpPr>
          <p:cNvPr id="9252" name="AutoShape 36">
            <a:extLst>
              <a:ext uri="{FF2B5EF4-FFF2-40B4-BE49-F238E27FC236}">
                <a16:creationId xmlns:a16="http://schemas.microsoft.com/office/drawing/2014/main" id="{592A3E09-D140-3543-9A9C-D818EEA793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0775" y="2984500"/>
            <a:ext cx="1170782" cy="315913"/>
          </a:xfrm>
          <a:prstGeom prst="roundRect">
            <a:avLst>
              <a:gd name="adj" fmla="val 10486"/>
            </a:avLst>
          </a:prstGeom>
          <a:solidFill>
            <a:srgbClr val="76D6BB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5719" tIns="35719" rIns="35719" bIns="35719" anchor="ctr"/>
          <a:lstStyle/>
          <a:p>
            <a:pPr algn="ctr" hangingPunct="0"/>
            <a:endParaRPr lang="zh-CN" altLang="zh-CN" sz="900">
              <a:solidFill>
                <a:srgbClr val="FFFFFF"/>
              </a:solidFill>
              <a:latin typeface="Helvetica Light" panose="020B0403020202020204" pitchFamily="34" charset="0"/>
              <a:ea typeface="宋体" panose="02010600030101010101" pitchFamily="2" charset="-122"/>
              <a:sym typeface="Helvetica Light" panose="020B0403020202020204" pitchFamily="34" charset="0"/>
            </a:endParaRPr>
          </a:p>
        </p:txBody>
      </p:sp>
      <p:sp>
        <p:nvSpPr>
          <p:cNvPr id="9253" name="Text Box 37">
            <a:extLst>
              <a:ext uri="{FF2B5EF4-FFF2-40B4-BE49-F238E27FC236}">
                <a16:creationId xmlns:a16="http://schemas.microsoft.com/office/drawing/2014/main" id="{38A6B2F6-7331-8840-A528-4ADF398E2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1924" y="3014056"/>
            <a:ext cx="687690" cy="25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hangingPunct="0"/>
            <a:r>
              <a:rPr lang="zh-CN" altLang="zh-CN" sz="1200">
                <a:solidFill>
                  <a:srgbClr val="FFFFFF"/>
                </a:solidFill>
                <a:latin typeface="Source Han Sans CN Light" charset="0"/>
                <a:ea typeface="宋体" panose="02010600030101010101" pitchFamily="2" charset="-122"/>
                <a:sym typeface="Source Han Sans CN Light" charset="0"/>
              </a:rPr>
              <a:t>统计分析</a:t>
            </a:r>
          </a:p>
        </p:txBody>
      </p:sp>
      <p:sp>
        <p:nvSpPr>
          <p:cNvPr id="9254" name="AutoShape 38">
            <a:extLst>
              <a:ext uri="{FF2B5EF4-FFF2-40B4-BE49-F238E27FC236}">
                <a16:creationId xmlns:a16="http://schemas.microsoft.com/office/drawing/2014/main" id="{C402E1D2-D085-9D49-B398-D31A25BDC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0213" y="4394994"/>
            <a:ext cx="1170782" cy="423863"/>
          </a:xfrm>
          <a:prstGeom prst="roundRect">
            <a:avLst>
              <a:gd name="adj" fmla="val 7815"/>
            </a:avLst>
          </a:prstGeom>
          <a:solidFill>
            <a:srgbClr val="76D6BB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5719" tIns="35719" rIns="35719" bIns="35719" anchor="ctr"/>
          <a:lstStyle/>
          <a:p>
            <a:pPr algn="ctr" hangingPunct="0"/>
            <a:endParaRPr lang="zh-CN" altLang="zh-CN" sz="900">
              <a:solidFill>
                <a:srgbClr val="FFFFFF"/>
              </a:solidFill>
              <a:latin typeface="Helvetica Light" panose="020B0403020202020204" pitchFamily="34" charset="0"/>
              <a:ea typeface="宋体" panose="02010600030101010101" pitchFamily="2" charset="-122"/>
              <a:sym typeface="Helvetica Light" panose="020B0403020202020204" pitchFamily="34" charset="0"/>
            </a:endParaRPr>
          </a:p>
        </p:txBody>
      </p:sp>
      <p:sp>
        <p:nvSpPr>
          <p:cNvPr id="9255" name="Text Box 39">
            <a:extLst>
              <a:ext uri="{FF2B5EF4-FFF2-40B4-BE49-F238E27FC236}">
                <a16:creationId xmlns:a16="http://schemas.microsoft.com/office/drawing/2014/main" id="{A47D2F8E-88B7-5742-A563-BE6AD6714F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0613" y="4478525"/>
            <a:ext cx="629981" cy="25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hangingPunct="0"/>
            <a:r>
              <a:rPr lang="zh-CN" altLang="zh-CN" sz="1200">
                <a:solidFill>
                  <a:srgbClr val="FFFFFF"/>
                </a:solidFill>
                <a:latin typeface="Source Han Sans CN Light" charset="0"/>
                <a:ea typeface="宋体" panose="02010600030101010101" pitchFamily="2" charset="-122"/>
                <a:sym typeface="Source Han Sans CN Light" charset="0"/>
              </a:rPr>
              <a:t>APP监管</a:t>
            </a:r>
          </a:p>
        </p:txBody>
      </p:sp>
      <p:sp>
        <p:nvSpPr>
          <p:cNvPr id="9256" name="AutoShape 40">
            <a:extLst>
              <a:ext uri="{FF2B5EF4-FFF2-40B4-BE49-F238E27FC236}">
                <a16:creationId xmlns:a16="http://schemas.microsoft.com/office/drawing/2014/main" id="{1B17A62A-97C3-D149-855C-0CED0B88D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1344" y="4394994"/>
            <a:ext cx="1170781" cy="423863"/>
          </a:xfrm>
          <a:prstGeom prst="roundRect">
            <a:avLst>
              <a:gd name="adj" fmla="val 7815"/>
            </a:avLst>
          </a:prstGeom>
          <a:solidFill>
            <a:srgbClr val="76D6BB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5719" tIns="35719" rIns="35719" bIns="35719" anchor="ctr"/>
          <a:lstStyle/>
          <a:p>
            <a:pPr algn="ctr" hangingPunct="0"/>
            <a:endParaRPr lang="zh-CN" altLang="zh-CN" sz="900" dirty="0">
              <a:solidFill>
                <a:srgbClr val="FFFFFF"/>
              </a:solidFill>
              <a:latin typeface="Helvetica Light" panose="020B0403020202020204" pitchFamily="34" charset="0"/>
              <a:ea typeface="宋体" panose="02010600030101010101" pitchFamily="2" charset="-122"/>
              <a:sym typeface="Helvetica Light" panose="020B0403020202020204" pitchFamily="34" charset="0"/>
            </a:endParaRPr>
          </a:p>
        </p:txBody>
      </p:sp>
      <p:sp>
        <p:nvSpPr>
          <p:cNvPr id="9257" name="Text Box 41">
            <a:extLst>
              <a:ext uri="{FF2B5EF4-FFF2-40B4-BE49-F238E27FC236}">
                <a16:creationId xmlns:a16="http://schemas.microsoft.com/office/drawing/2014/main" id="{FCADE62D-B29A-E644-8257-3FCD54799E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287" y="4478525"/>
            <a:ext cx="687690" cy="25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hangingPunct="0"/>
            <a:r>
              <a:rPr lang="zh-CN" altLang="zh-CN" sz="1200">
                <a:solidFill>
                  <a:srgbClr val="FFFFFF"/>
                </a:solidFill>
                <a:latin typeface="Source Han Sans CN Light" charset="0"/>
                <a:ea typeface="宋体" panose="02010600030101010101" pitchFamily="2" charset="-122"/>
                <a:sym typeface="Source Han Sans CN Light" charset="0"/>
              </a:rPr>
              <a:t>通话管理</a:t>
            </a:r>
          </a:p>
        </p:txBody>
      </p:sp>
      <p:sp>
        <p:nvSpPr>
          <p:cNvPr id="9258" name="AutoShape 42">
            <a:extLst>
              <a:ext uri="{FF2B5EF4-FFF2-40B4-BE49-F238E27FC236}">
                <a16:creationId xmlns:a16="http://schemas.microsoft.com/office/drawing/2014/main" id="{AD47E16E-6F87-4C49-AA09-3EA737398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6175" y="4398963"/>
            <a:ext cx="1169988" cy="423863"/>
          </a:xfrm>
          <a:prstGeom prst="roundRect">
            <a:avLst>
              <a:gd name="adj" fmla="val 7815"/>
            </a:avLst>
          </a:prstGeom>
          <a:solidFill>
            <a:srgbClr val="76D6BB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5719" tIns="35719" rIns="35719" bIns="35719" anchor="ctr"/>
          <a:lstStyle/>
          <a:p>
            <a:pPr algn="ctr" hangingPunct="0"/>
            <a:endParaRPr lang="zh-CN" altLang="zh-CN" sz="900">
              <a:solidFill>
                <a:srgbClr val="FFFFFF"/>
              </a:solidFill>
              <a:latin typeface="Helvetica Light" panose="020B0403020202020204" pitchFamily="34" charset="0"/>
              <a:ea typeface="宋体" panose="02010600030101010101" pitchFamily="2" charset="-122"/>
              <a:sym typeface="Helvetica Light" panose="020B0403020202020204" pitchFamily="34" charset="0"/>
            </a:endParaRPr>
          </a:p>
        </p:txBody>
      </p:sp>
      <p:sp>
        <p:nvSpPr>
          <p:cNvPr id="9259" name="Text Box 43">
            <a:extLst>
              <a:ext uri="{FF2B5EF4-FFF2-40B4-BE49-F238E27FC236}">
                <a16:creationId xmlns:a16="http://schemas.microsoft.com/office/drawing/2014/main" id="{659700F3-1BAA-284D-9CD4-77370D5A7E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7324" y="4482493"/>
            <a:ext cx="687690" cy="25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hangingPunct="0"/>
            <a:r>
              <a:rPr lang="zh-CN" altLang="zh-CN" sz="1200">
                <a:solidFill>
                  <a:srgbClr val="FFFFFF"/>
                </a:solidFill>
                <a:latin typeface="Source Han Sans CN Light" charset="0"/>
                <a:ea typeface="宋体" panose="02010600030101010101" pitchFamily="2" charset="-122"/>
                <a:sym typeface="Source Han Sans CN Light" charset="0"/>
              </a:rPr>
              <a:t>客户管理</a:t>
            </a:r>
          </a:p>
        </p:txBody>
      </p:sp>
      <p:sp>
        <p:nvSpPr>
          <p:cNvPr id="9260" name="AutoShape 44">
            <a:extLst>
              <a:ext uri="{FF2B5EF4-FFF2-40B4-BE49-F238E27FC236}">
                <a16:creationId xmlns:a16="http://schemas.microsoft.com/office/drawing/2014/main" id="{66B664D8-65CA-EC49-8276-93B0F88684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5044" y="4394994"/>
            <a:ext cx="1169988" cy="423863"/>
          </a:xfrm>
          <a:prstGeom prst="roundRect">
            <a:avLst>
              <a:gd name="adj" fmla="val 7815"/>
            </a:avLst>
          </a:prstGeom>
          <a:solidFill>
            <a:srgbClr val="76D6BB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5719" tIns="35719" rIns="35719" bIns="35719" anchor="ctr"/>
          <a:lstStyle/>
          <a:p>
            <a:pPr algn="ctr" hangingPunct="0"/>
            <a:endParaRPr lang="zh-CN" altLang="zh-CN" sz="900">
              <a:solidFill>
                <a:srgbClr val="FFFFFF"/>
              </a:solidFill>
              <a:latin typeface="Helvetica Light" panose="020B0403020202020204" pitchFamily="34" charset="0"/>
              <a:ea typeface="宋体" panose="02010600030101010101" pitchFamily="2" charset="-122"/>
              <a:sym typeface="Helvetica Light" panose="020B0403020202020204" pitchFamily="34" charset="0"/>
            </a:endParaRPr>
          </a:p>
        </p:txBody>
      </p:sp>
      <p:sp>
        <p:nvSpPr>
          <p:cNvPr id="9261" name="Text Box 45">
            <a:extLst>
              <a:ext uri="{FF2B5EF4-FFF2-40B4-BE49-F238E27FC236}">
                <a16:creationId xmlns:a16="http://schemas.microsoft.com/office/drawing/2014/main" id="{01059A06-CD3B-9047-96AB-EB795361C2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6193" y="4478525"/>
            <a:ext cx="687690" cy="25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hangingPunct="0"/>
            <a:r>
              <a:rPr lang="zh-CN" altLang="zh-CN" sz="1200">
                <a:solidFill>
                  <a:srgbClr val="FFFFFF"/>
                </a:solidFill>
                <a:latin typeface="Source Han Sans CN Light" charset="0"/>
                <a:ea typeface="宋体" panose="02010600030101010101" pitchFamily="2" charset="-122"/>
                <a:sym typeface="Source Han Sans CN Light" charset="0"/>
              </a:rPr>
              <a:t>统计分析</a:t>
            </a:r>
          </a:p>
        </p:txBody>
      </p:sp>
      <p:sp>
        <p:nvSpPr>
          <p:cNvPr id="9262" name="AutoShape 46">
            <a:extLst>
              <a:ext uri="{FF2B5EF4-FFF2-40B4-BE49-F238E27FC236}">
                <a16:creationId xmlns:a16="http://schemas.microsoft.com/office/drawing/2014/main" id="{86D47B58-CECF-8041-8327-FDA48888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9082" y="4394994"/>
            <a:ext cx="1170781" cy="423863"/>
          </a:xfrm>
          <a:prstGeom prst="roundRect">
            <a:avLst>
              <a:gd name="adj" fmla="val 7815"/>
            </a:avLst>
          </a:prstGeom>
          <a:solidFill>
            <a:srgbClr val="76D6BB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5719" tIns="35719" rIns="35719" bIns="35719" anchor="ctr"/>
          <a:lstStyle/>
          <a:p>
            <a:pPr algn="ctr" hangingPunct="0"/>
            <a:endParaRPr lang="zh-CN" altLang="zh-CN" sz="900">
              <a:solidFill>
                <a:srgbClr val="FFFFFF"/>
              </a:solidFill>
              <a:latin typeface="Helvetica Light" panose="020B0403020202020204" pitchFamily="34" charset="0"/>
              <a:ea typeface="宋体" panose="02010600030101010101" pitchFamily="2" charset="-122"/>
              <a:sym typeface="Helvetica Light" panose="020B0403020202020204" pitchFamily="34" charset="0"/>
            </a:endParaRPr>
          </a:p>
        </p:txBody>
      </p:sp>
      <p:sp>
        <p:nvSpPr>
          <p:cNvPr id="9263" name="Text Box 47">
            <a:extLst>
              <a:ext uri="{FF2B5EF4-FFF2-40B4-BE49-F238E27FC236}">
                <a16:creationId xmlns:a16="http://schemas.microsoft.com/office/drawing/2014/main" id="{5733B780-4ED7-734F-B208-F760A2DA10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0231" y="4478525"/>
            <a:ext cx="687690" cy="25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hangingPunct="0"/>
            <a:r>
              <a:rPr lang="zh-CN" altLang="zh-CN" sz="1200">
                <a:solidFill>
                  <a:srgbClr val="FFFFFF"/>
                </a:solidFill>
                <a:latin typeface="Source Han Sans CN Light" charset="0"/>
                <a:ea typeface="宋体" panose="02010600030101010101" pitchFamily="2" charset="-122"/>
                <a:sym typeface="Source Han Sans CN Light" charset="0"/>
              </a:rPr>
              <a:t>角色管理</a:t>
            </a:r>
          </a:p>
        </p:txBody>
      </p:sp>
      <p:sp>
        <p:nvSpPr>
          <p:cNvPr id="9264" name="AutoShape 48">
            <a:extLst>
              <a:ext uri="{FF2B5EF4-FFF2-40B4-BE49-F238E27FC236}">
                <a16:creationId xmlns:a16="http://schemas.microsoft.com/office/drawing/2014/main" id="{E5C2C75D-30EC-C44B-A1A5-F68E3BFF262A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581672" y="3650854"/>
            <a:ext cx="365919" cy="241300"/>
          </a:xfrm>
          <a:prstGeom prst="rightArrow">
            <a:avLst>
              <a:gd name="adj1" fmla="val 32009"/>
              <a:gd name="adj2" fmla="val 92882"/>
            </a:avLst>
          </a:prstGeom>
          <a:noFill/>
          <a:ln w="12700">
            <a:solidFill>
              <a:srgbClr val="76D6B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5719" tIns="35719" rIns="35719" bIns="35719" anchor="ctr"/>
          <a:lstStyle/>
          <a:p>
            <a:pPr algn="ctr" hangingPunct="0"/>
            <a:endParaRPr lang="zh-CN" altLang="zh-CN" sz="900">
              <a:solidFill>
                <a:srgbClr val="FFFFFF"/>
              </a:solidFill>
              <a:latin typeface="Helvetica Light" panose="020B0403020202020204" pitchFamily="34" charset="0"/>
              <a:ea typeface="宋体" panose="02010600030101010101" pitchFamily="2" charset="-122"/>
              <a:sym typeface="Helvetica Light" panose="020B0403020202020204" pitchFamily="34" charset="0"/>
            </a:endParaRPr>
          </a:p>
        </p:txBody>
      </p:sp>
      <p:sp>
        <p:nvSpPr>
          <p:cNvPr id="9265" name="AutoShape 49">
            <a:extLst>
              <a:ext uri="{FF2B5EF4-FFF2-40B4-BE49-F238E27FC236}">
                <a16:creationId xmlns:a16="http://schemas.microsoft.com/office/drawing/2014/main" id="{C49C4237-A22F-FE49-A44F-0A297CC0F89E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5912644" y="3651250"/>
            <a:ext cx="365919" cy="240507"/>
          </a:xfrm>
          <a:prstGeom prst="rightArrow">
            <a:avLst>
              <a:gd name="adj1" fmla="val 32009"/>
              <a:gd name="adj2" fmla="val 93189"/>
            </a:avLst>
          </a:prstGeom>
          <a:noFill/>
          <a:ln w="12700">
            <a:solidFill>
              <a:srgbClr val="76D6B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5719" tIns="35719" rIns="35719" bIns="35719" anchor="ctr"/>
          <a:lstStyle/>
          <a:p>
            <a:pPr algn="ctr" hangingPunct="0"/>
            <a:endParaRPr lang="zh-CN" altLang="zh-CN" sz="900">
              <a:solidFill>
                <a:srgbClr val="FFFFFF"/>
              </a:solidFill>
              <a:latin typeface="Helvetica Light" panose="020B0403020202020204" pitchFamily="34" charset="0"/>
              <a:ea typeface="宋体" panose="02010600030101010101" pitchFamily="2" charset="-122"/>
              <a:sym typeface="Helvetica Light" panose="020B0403020202020204" pitchFamily="34" charset="0"/>
            </a:endParaRPr>
          </a:p>
        </p:txBody>
      </p:sp>
      <p:sp>
        <p:nvSpPr>
          <p:cNvPr id="9266" name="AutoShape 50">
            <a:extLst>
              <a:ext uri="{FF2B5EF4-FFF2-40B4-BE49-F238E27FC236}">
                <a16:creationId xmlns:a16="http://schemas.microsoft.com/office/drawing/2014/main" id="{EE2DD6ED-B692-2B4F-AFA3-598685093651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9243219" y="3650457"/>
            <a:ext cx="365125" cy="241300"/>
          </a:xfrm>
          <a:prstGeom prst="rightArrow">
            <a:avLst>
              <a:gd name="adj1" fmla="val 32009"/>
              <a:gd name="adj2" fmla="val 92681"/>
            </a:avLst>
          </a:prstGeom>
          <a:noFill/>
          <a:ln w="12700">
            <a:solidFill>
              <a:srgbClr val="76D6B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5719" tIns="35719" rIns="35719" bIns="35719" anchor="ctr"/>
          <a:lstStyle/>
          <a:p>
            <a:pPr algn="ctr" hangingPunct="0"/>
            <a:endParaRPr lang="zh-CN" altLang="zh-CN" sz="900">
              <a:solidFill>
                <a:srgbClr val="FFFFFF"/>
              </a:solidFill>
              <a:latin typeface="Helvetica Light" panose="020B0403020202020204" pitchFamily="34" charset="0"/>
              <a:ea typeface="宋体" panose="02010600030101010101" pitchFamily="2" charset="-122"/>
              <a:sym typeface="Helvetica Light" panose="020B0403020202020204" pitchFamily="34" charset="0"/>
            </a:endParaRPr>
          </a:p>
        </p:txBody>
      </p:sp>
      <p:sp>
        <p:nvSpPr>
          <p:cNvPr id="9267" name="AutoShape 51">
            <a:extLst>
              <a:ext uri="{FF2B5EF4-FFF2-40B4-BE49-F238E27FC236}">
                <a16:creationId xmlns:a16="http://schemas.microsoft.com/office/drawing/2014/main" id="{35999F7A-CC45-FB47-89F7-6B49B50966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5107" y="2751138"/>
            <a:ext cx="1169988" cy="423863"/>
          </a:xfrm>
          <a:prstGeom prst="roundRect">
            <a:avLst>
              <a:gd name="adj" fmla="val 7815"/>
            </a:avLst>
          </a:prstGeom>
          <a:solidFill>
            <a:srgbClr val="76D6BB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5719" tIns="35719" rIns="35719" bIns="35719" anchor="ctr"/>
          <a:lstStyle/>
          <a:p>
            <a:pPr algn="ctr" hangingPunct="0"/>
            <a:endParaRPr lang="zh-CN" altLang="zh-CN" sz="900">
              <a:solidFill>
                <a:srgbClr val="FFFFFF"/>
              </a:solidFill>
              <a:latin typeface="Helvetica Light" panose="020B0403020202020204" pitchFamily="34" charset="0"/>
              <a:ea typeface="宋体" panose="02010600030101010101" pitchFamily="2" charset="-122"/>
              <a:sym typeface="Helvetica Light" panose="020B0403020202020204" pitchFamily="34" charset="0"/>
            </a:endParaRPr>
          </a:p>
        </p:txBody>
      </p:sp>
      <p:sp>
        <p:nvSpPr>
          <p:cNvPr id="9268" name="Text Box 52">
            <a:extLst>
              <a:ext uri="{FF2B5EF4-FFF2-40B4-BE49-F238E27FC236}">
                <a16:creationId xmlns:a16="http://schemas.microsoft.com/office/drawing/2014/main" id="{D63D5384-C42B-EE45-B1AE-5E0C9BD32B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9312" y="2834668"/>
            <a:ext cx="841578" cy="25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hangingPunct="0"/>
            <a:r>
              <a:rPr lang="zh-CN" altLang="zh-CN" sz="1200">
                <a:solidFill>
                  <a:srgbClr val="FFFFFF"/>
                </a:solidFill>
                <a:latin typeface="Source Han Sans CN Light" charset="0"/>
                <a:ea typeface="宋体" panose="02010600030101010101" pitchFamily="2" charset="-122"/>
                <a:sym typeface="Source Han Sans CN Light" charset="0"/>
              </a:rPr>
              <a:t>自定义标签</a:t>
            </a:r>
          </a:p>
        </p:txBody>
      </p:sp>
      <p:sp>
        <p:nvSpPr>
          <p:cNvPr id="9269" name="AutoShape 53">
            <a:extLst>
              <a:ext uri="{FF2B5EF4-FFF2-40B4-BE49-F238E27FC236}">
                <a16:creationId xmlns:a16="http://schemas.microsoft.com/office/drawing/2014/main" id="{646A5B6F-AD1C-1349-815F-505030EA4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5438" y="2751138"/>
            <a:ext cx="1170782" cy="423863"/>
          </a:xfrm>
          <a:prstGeom prst="roundRect">
            <a:avLst>
              <a:gd name="adj" fmla="val 7815"/>
            </a:avLst>
          </a:prstGeom>
          <a:solidFill>
            <a:srgbClr val="76D6BB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5719" tIns="35719" rIns="35719" bIns="35719" anchor="ctr"/>
          <a:lstStyle/>
          <a:p>
            <a:pPr algn="ctr" hangingPunct="0"/>
            <a:endParaRPr lang="zh-CN" altLang="zh-CN" sz="900">
              <a:solidFill>
                <a:srgbClr val="FFFFFF"/>
              </a:solidFill>
              <a:latin typeface="Helvetica Light" panose="020B0403020202020204" pitchFamily="34" charset="0"/>
              <a:ea typeface="宋体" panose="02010600030101010101" pitchFamily="2" charset="-122"/>
              <a:sym typeface="Helvetica Light" panose="020B0403020202020204" pitchFamily="34" charset="0"/>
            </a:endParaRPr>
          </a:p>
        </p:txBody>
      </p:sp>
      <p:sp>
        <p:nvSpPr>
          <p:cNvPr id="9270" name="Text Box 54">
            <a:extLst>
              <a:ext uri="{FF2B5EF4-FFF2-40B4-BE49-F238E27FC236}">
                <a16:creationId xmlns:a16="http://schemas.microsoft.com/office/drawing/2014/main" id="{3544504C-77BD-C043-935B-D25244CBC8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7381" y="2834668"/>
            <a:ext cx="687690" cy="25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hangingPunct="0"/>
            <a:r>
              <a:rPr lang="zh-CN" altLang="zh-CN" sz="1200">
                <a:solidFill>
                  <a:srgbClr val="FFFFFF"/>
                </a:solidFill>
                <a:latin typeface="Source Han Sans CN Light" charset="0"/>
                <a:ea typeface="宋体" panose="02010600030101010101" pitchFamily="2" charset="-122"/>
                <a:sym typeface="Source Han Sans CN Light" charset="0"/>
              </a:rPr>
              <a:t>线索分配</a:t>
            </a:r>
          </a:p>
        </p:txBody>
      </p:sp>
      <p:grpSp>
        <p:nvGrpSpPr>
          <p:cNvPr id="9271" name="Group 55">
            <a:extLst>
              <a:ext uri="{FF2B5EF4-FFF2-40B4-BE49-F238E27FC236}">
                <a16:creationId xmlns:a16="http://schemas.microsoft.com/office/drawing/2014/main" id="{1C0148AC-821C-8541-AFA4-52639770DB2C}"/>
              </a:ext>
            </a:extLst>
          </p:cNvPr>
          <p:cNvGrpSpPr>
            <a:grpSpLocks/>
          </p:cNvGrpSpPr>
          <p:nvPr/>
        </p:nvGrpSpPr>
        <p:grpSpPr bwMode="auto">
          <a:xfrm>
            <a:off x="5871369" y="5578475"/>
            <a:ext cx="448469" cy="665163"/>
            <a:chOff x="0" y="0"/>
            <a:chExt cx="896618" cy="1330330"/>
          </a:xfrm>
        </p:grpSpPr>
        <p:sp>
          <p:nvSpPr>
            <p:cNvPr id="9272" name="AutoShape 56">
              <a:extLst>
                <a:ext uri="{FF2B5EF4-FFF2-40B4-BE49-F238E27FC236}">
                  <a16:creationId xmlns:a16="http://schemas.microsoft.com/office/drawing/2014/main" id="{598D0077-0243-7F4D-A42D-571961B8F9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76" y="250217"/>
              <a:ext cx="170984" cy="150132"/>
            </a:xfrm>
            <a:custGeom>
              <a:avLst/>
              <a:gdLst>
                <a:gd name="T0" fmla="*/ 21600 w 21600"/>
                <a:gd name="T1" fmla="*/ 17486 h 21600"/>
                <a:gd name="T2" fmla="*/ 18000 w 21600"/>
                <a:gd name="T3" fmla="*/ 21600 h 21600"/>
                <a:gd name="T4" fmla="*/ 3600 w 21600"/>
                <a:gd name="T5" fmla="*/ 21600 h 21600"/>
                <a:gd name="T6" fmla="*/ 0 w 21600"/>
                <a:gd name="T7" fmla="*/ 17486 h 21600"/>
                <a:gd name="T8" fmla="*/ 0 w 21600"/>
                <a:gd name="T9" fmla="*/ 4114 h 21600"/>
                <a:gd name="T10" fmla="*/ 3600 w 21600"/>
                <a:gd name="T11" fmla="*/ 0 h 21600"/>
                <a:gd name="T12" fmla="*/ 18000 w 21600"/>
                <a:gd name="T13" fmla="*/ 0 h 21600"/>
                <a:gd name="T14" fmla="*/ 21600 w 21600"/>
                <a:gd name="T15" fmla="*/ 4114 h 21600"/>
                <a:gd name="T16" fmla="*/ 21600 w 21600"/>
                <a:gd name="T17" fmla="*/ 17486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00" h="21600">
                  <a:moveTo>
                    <a:pt x="21600" y="17486"/>
                  </a:moveTo>
                  <a:cubicBezTo>
                    <a:pt x="21600" y="19543"/>
                    <a:pt x="19800" y="21600"/>
                    <a:pt x="18000" y="21600"/>
                  </a:cubicBezTo>
                  <a:cubicBezTo>
                    <a:pt x="3600" y="21600"/>
                    <a:pt x="3600" y="21600"/>
                    <a:pt x="3600" y="21600"/>
                  </a:cubicBezTo>
                  <a:cubicBezTo>
                    <a:pt x="1800" y="21600"/>
                    <a:pt x="0" y="19543"/>
                    <a:pt x="0" y="17486"/>
                  </a:cubicBezTo>
                  <a:cubicBezTo>
                    <a:pt x="0" y="4114"/>
                    <a:pt x="0" y="4114"/>
                    <a:pt x="0" y="4114"/>
                  </a:cubicBezTo>
                  <a:cubicBezTo>
                    <a:pt x="0" y="2057"/>
                    <a:pt x="1800" y="0"/>
                    <a:pt x="3600" y="0"/>
                  </a:cubicBezTo>
                  <a:cubicBezTo>
                    <a:pt x="18000" y="0"/>
                    <a:pt x="18000" y="0"/>
                    <a:pt x="18000" y="0"/>
                  </a:cubicBezTo>
                  <a:cubicBezTo>
                    <a:pt x="19800" y="0"/>
                    <a:pt x="21600" y="2057"/>
                    <a:pt x="21600" y="4114"/>
                  </a:cubicBezTo>
                  <a:lnTo>
                    <a:pt x="21600" y="17486"/>
                  </a:lnTo>
                  <a:close/>
                </a:path>
              </a:pathLst>
            </a:custGeom>
            <a:solidFill>
              <a:srgbClr val="77D6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900">
                <a:ea typeface="宋体" panose="02010600030101010101" pitchFamily="2" charset="-122"/>
              </a:endParaRPr>
            </a:p>
          </p:txBody>
        </p:sp>
        <p:sp>
          <p:nvSpPr>
            <p:cNvPr id="9273" name="AutoShape 57">
              <a:extLst>
                <a:ext uri="{FF2B5EF4-FFF2-40B4-BE49-F238E27FC236}">
                  <a16:creationId xmlns:a16="http://schemas.microsoft.com/office/drawing/2014/main" id="{E3AF0F4E-5B74-1141-88AD-B886ACAF3E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76" y="446223"/>
              <a:ext cx="170984" cy="141791"/>
            </a:xfrm>
            <a:custGeom>
              <a:avLst/>
              <a:gdLst>
                <a:gd name="T0" fmla="*/ 21600 w 21600"/>
                <a:gd name="T1" fmla="*/ 17280 h 21600"/>
                <a:gd name="T2" fmla="*/ 18000 w 21600"/>
                <a:gd name="T3" fmla="*/ 21600 h 21600"/>
                <a:gd name="T4" fmla="*/ 3600 w 21600"/>
                <a:gd name="T5" fmla="*/ 21600 h 21600"/>
                <a:gd name="T6" fmla="*/ 0 w 21600"/>
                <a:gd name="T7" fmla="*/ 17280 h 21600"/>
                <a:gd name="T8" fmla="*/ 0 w 21600"/>
                <a:gd name="T9" fmla="*/ 4320 h 21600"/>
                <a:gd name="T10" fmla="*/ 3600 w 21600"/>
                <a:gd name="T11" fmla="*/ 0 h 21600"/>
                <a:gd name="T12" fmla="*/ 18000 w 21600"/>
                <a:gd name="T13" fmla="*/ 0 h 21600"/>
                <a:gd name="T14" fmla="*/ 21600 w 21600"/>
                <a:gd name="T15" fmla="*/ 4320 h 21600"/>
                <a:gd name="T16" fmla="*/ 21600 w 21600"/>
                <a:gd name="T17" fmla="*/ 1728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00" h="21600">
                  <a:moveTo>
                    <a:pt x="21600" y="17280"/>
                  </a:moveTo>
                  <a:cubicBezTo>
                    <a:pt x="21600" y="20520"/>
                    <a:pt x="19800" y="21600"/>
                    <a:pt x="18000" y="21600"/>
                  </a:cubicBezTo>
                  <a:cubicBezTo>
                    <a:pt x="3600" y="21600"/>
                    <a:pt x="3600" y="21600"/>
                    <a:pt x="3600" y="21600"/>
                  </a:cubicBezTo>
                  <a:cubicBezTo>
                    <a:pt x="1800" y="21600"/>
                    <a:pt x="0" y="20520"/>
                    <a:pt x="0" y="17280"/>
                  </a:cubicBezTo>
                  <a:cubicBezTo>
                    <a:pt x="0" y="4320"/>
                    <a:pt x="0" y="4320"/>
                    <a:pt x="0" y="4320"/>
                  </a:cubicBezTo>
                  <a:cubicBezTo>
                    <a:pt x="0" y="2160"/>
                    <a:pt x="1800" y="0"/>
                    <a:pt x="3600" y="0"/>
                  </a:cubicBezTo>
                  <a:cubicBezTo>
                    <a:pt x="18000" y="0"/>
                    <a:pt x="18000" y="0"/>
                    <a:pt x="18000" y="0"/>
                  </a:cubicBezTo>
                  <a:cubicBezTo>
                    <a:pt x="19800" y="0"/>
                    <a:pt x="21600" y="2160"/>
                    <a:pt x="21600" y="4320"/>
                  </a:cubicBezTo>
                  <a:lnTo>
                    <a:pt x="21600" y="17280"/>
                  </a:lnTo>
                  <a:close/>
                </a:path>
              </a:pathLst>
            </a:custGeom>
            <a:solidFill>
              <a:srgbClr val="77D6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900">
                <a:ea typeface="宋体" panose="02010600030101010101" pitchFamily="2" charset="-122"/>
              </a:endParaRPr>
            </a:p>
          </p:txBody>
        </p:sp>
        <p:sp>
          <p:nvSpPr>
            <p:cNvPr id="9274" name="AutoShape 58">
              <a:extLst>
                <a:ext uri="{FF2B5EF4-FFF2-40B4-BE49-F238E27FC236}">
                  <a16:creationId xmlns:a16="http://schemas.microsoft.com/office/drawing/2014/main" id="{5DCB5207-6CE2-6848-BA29-0DBB3F53B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76" y="633887"/>
              <a:ext cx="154303" cy="150132"/>
            </a:xfrm>
            <a:custGeom>
              <a:avLst/>
              <a:gdLst>
                <a:gd name="T0" fmla="*/ 17673 w 21600"/>
                <a:gd name="T1" fmla="*/ 10286 h 21600"/>
                <a:gd name="T2" fmla="*/ 17673 w 21600"/>
                <a:gd name="T3" fmla="*/ 2057 h 21600"/>
                <a:gd name="T4" fmla="*/ 18655 w 21600"/>
                <a:gd name="T5" fmla="*/ 0 h 21600"/>
                <a:gd name="T6" fmla="*/ 3927 w 21600"/>
                <a:gd name="T7" fmla="*/ 0 h 21600"/>
                <a:gd name="T8" fmla="*/ 0 w 21600"/>
                <a:gd name="T9" fmla="*/ 4114 h 21600"/>
                <a:gd name="T10" fmla="*/ 0 w 21600"/>
                <a:gd name="T11" fmla="*/ 17486 h 21600"/>
                <a:gd name="T12" fmla="*/ 3927 w 21600"/>
                <a:gd name="T13" fmla="*/ 21600 h 21600"/>
                <a:gd name="T14" fmla="*/ 19636 w 21600"/>
                <a:gd name="T15" fmla="*/ 21600 h 21600"/>
                <a:gd name="T16" fmla="*/ 21600 w 21600"/>
                <a:gd name="T17" fmla="*/ 20571 h 21600"/>
                <a:gd name="T18" fmla="*/ 17673 w 21600"/>
                <a:gd name="T19" fmla="*/ 10286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600" h="21600">
                  <a:moveTo>
                    <a:pt x="17673" y="10286"/>
                  </a:moveTo>
                  <a:cubicBezTo>
                    <a:pt x="16691" y="7200"/>
                    <a:pt x="16691" y="4114"/>
                    <a:pt x="17673" y="2057"/>
                  </a:cubicBezTo>
                  <a:cubicBezTo>
                    <a:pt x="17673" y="1029"/>
                    <a:pt x="18655" y="1029"/>
                    <a:pt x="18655" y="0"/>
                  </a:cubicBezTo>
                  <a:cubicBezTo>
                    <a:pt x="3927" y="0"/>
                    <a:pt x="3927" y="0"/>
                    <a:pt x="3927" y="0"/>
                  </a:cubicBezTo>
                  <a:cubicBezTo>
                    <a:pt x="1964" y="0"/>
                    <a:pt x="0" y="2057"/>
                    <a:pt x="0" y="4114"/>
                  </a:cubicBezTo>
                  <a:cubicBezTo>
                    <a:pt x="0" y="17486"/>
                    <a:pt x="0" y="17486"/>
                    <a:pt x="0" y="17486"/>
                  </a:cubicBezTo>
                  <a:cubicBezTo>
                    <a:pt x="0" y="19543"/>
                    <a:pt x="1964" y="21600"/>
                    <a:pt x="3927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19636" y="21600"/>
                    <a:pt x="20618" y="21600"/>
                    <a:pt x="21600" y="20571"/>
                  </a:cubicBezTo>
                  <a:cubicBezTo>
                    <a:pt x="19636" y="14400"/>
                    <a:pt x="17673" y="10286"/>
                    <a:pt x="17673" y="10286"/>
                  </a:cubicBezTo>
                  <a:close/>
                </a:path>
              </a:pathLst>
            </a:custGeom>
            <a:solidFill>
              <a:srgbClr val="77D6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900">
                <a:ea typeface="宋体" panose="02010600030101010101" pitchFamily="2" charset="-122"/>
              </a:endParaRPr>
            </a:p>
          </p:txBody>
        </p:sp>
        <p:sp>
          <p:nvSpPr>
            <p:cNvPr id="9275" name="AutoShape 59">
              <a:extLst>
                <a:ext uri="{FF2B5EF4-FFF2-40B4-BE49-F238E27FC236}">
                  <a16:creationId xmlns:a16="http://schemas.microsoft.com/office/drawing/2014/main" id="{52D3B11B-F2C3-734D-B726-FF7DF3EC3E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602" y="446223"/>
              <a:ext cx="66726" cy="141791"/>
            </a:xfrm>
            <a:custGeom>
              <a:avLst/>
              <a:gdLst>
                <a:gd name="T0" fmla="*/ 7200 w 21600"/>
                <a:gd name="T1" fmla="*/ 19440 h 21600"/>
                <a:gd name="T2" fmla="*/ 21600 w 21600"/>
                <a:gd name="T3" fmla="*/ 21600 h 21600"/>
                <a:gd name="T4" fmla="*/ 21600 w 21600"/>
                <a:gd name="T5" fmla="*/ 0 h 21600"/>
                <a:gd name="T6" fmla="*/ 9600 w 21600"/>
                <a:gd name="T7" fmla="*/ 0 h 21600"/>
                <a:gd name="T8" fmla="*/ 0 w 21600"/>
                <a:gd name="T9" fmla="*/ 4320 h 21600"/>
                <a:gd name="T10" fmla="*/ 0 w 21600"/>
                <a:gd name="T11" fmla="*/ 17280 h 21600"/>
                <a:gd name="T12" fmla="*/ 0 w 21600"/>
                <a:gd name="T13" fmla="*/ 19440 h 21600"/>
                <a:gd name="T14" fmla="*/ 7200 w 21600"/>
                <a:gd name="T15" fmla="*/ 1944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600" h="21600">
                  <a:moveTo>
                    <a:pt x="7200" y="19440"/>
                  </a:moveTo>
                  <a:cubicBezTo>
                    <a:pt x="12000" y="19440"/>
                    <a:pt x="16800" y="20520"/>
                    <a:pt x="21600" y="2160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9600" y="0"/>
                    <a:pt x="9600" y="0"/>
                    <a:pt x="9600" y="0"/>
                  </a:cubicBezTo>
                  <a:cubicBezTo>
                    <a:pt x="2400" y="0"/>
                    <a:pt x="0" y="2160"/>
                    <a:pt x="0" y="4320"/>
                  </a:cubicBezTo>
                  <a:cubicBezTo>
                    <a:pt x="0" y="17280"/>
                    <a:pt x="0" y="17280"/>
                    <a:pt x="0" y="17280"/>
                  </a:cubicBezTo>
                  <a:cubicBezTo>
                    <a:pt x="0" y="18360"/>
                    <a:pt x="0" y="19440"/>
                    <a:pt x="0" y="19440"/>
                  </a:cubicBezTo>
                  <a:cubicBezTo>
                    <a:pt x="2400" y="19440"/>
                    <a:pt x="4800" y="19440"/>
                    <a:pt x="7200" y="19440"/>
                  </a:cubicBezTo>
                  <a:close/>
                </a:path>
              </a:pathLst>
            </a:custGeom>
            <a:solidFill>
              <a:srgbClr val="77D6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900">
                <a:ea typeface="宋体" panose="02010600030101010101" pitchFamily="2" charset="-122"/>
              </a:endParaRPr>
            </a:p>
          </p:txBody>
        </p:sp>
        <p:sp>
          <p:nvSpPr>
            <p:cNvPr id="9276" name="AutoShape 60">
              <a:extLst>
                <a:ext uri="{FF2B5EF4-FFF2-40B4-BE49-F238E27FC236}">
                  <a16:creationId xmlns:a16="http://schemas.microsoft.com/office/drawing/2014/main" id="{A3E6950D-1663-3747-AE81-BB6AD80A30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602" y="250217"/>
              <a:ext cx="166814" cy="150132"/>
            </a:xfrm>
            <a:custGeom>
              <a:avLst/>
              <a:gdLst>
                <a:gd name="T0" fmla="*/ 3757 w 21600"/>
                <a:gd name="T1" fmla="*/ 21600 h 21600"/>
                <a:gd name="T2" fmla="*/ 8452 w 21600"/>
                <a:gd name="T3" fmla="*/ 21600 h 21600"/>
                <a:gd name="T4" fmla="*/ 8452 w 21600"/>
                <a:gd name="T5" fmla="*/ 20571 h 21600"/>
                <a:gd name="T6" fmla="*/ 21600 w 21600"/>
                <a:gd name="T7" fmla="*/ 5143 h 21600"/>
                <a:gd name="T8" fmla="*/ 21600 w 21600"/>
                <a:gd name="T9" fmla="*/ 4114 h 21600"/>
                <a:gd name="T10" fmla="*/ 17843 w 21600"/>
                <a:gd name="T11" fmla="*/ 0 h 21600"/>
                <a:gd name="T12" fmla="*/ 3757 w 21600"/>
                <a:gd name="T13" fmla="*/ 0 h 21600"/>
                <a:gd name="T14" fmla="*/ 0 w 21600"/>
                <a:gd name="T15" fmla="*/ 4114 h 21600"/>
                <a:gd name="T16" fmla="*/ 0 w 21600"/>
                <a:gd name="T17" fmla="*/ 17486 h 21600"/>
                <a:gd name="T18" fmla="*/ 3757 w 21600"/>
                <a:gd name="T1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600" h="21600">
                  <a:moveTo>
                    <a:pt x="3757" y="21600"/>
                  </a:moveTo>
                  <a:cubicBezTo>
                    <a:pt x="8452" y="21600"/>
                    <a:pt x="8452" y="21600"/>
                    <a:pt x="8452" y="21600"/>
                  </a:cubicBezTo>
                  <a:cubicBezTo>
                    <a:pt x="8452" y="20571"/>
                    <a:pt x="8452" y="20571"/>
                    <a:pt x="8452" y="20571"/>
                  </a:cubicBezTo>
                  <a:cubicBezTo>
                    <a:pt x="8452" y="12343"/>
                    <a:pt x="14087" y="6171"/>
                    <a:pt x="21600" y="5143"/>
                  </a:cubicBezTo>
                  <a:cubicBezTo>
                    <a:pt x="21600" y="4114"/>
                    <a:pt x="21600" y="4114"/>
                    <a:pt x="21600" y="4114"/>
                  </a:cubicBezTo>
                  <a:cubicBezTo>
                    <a:pt x="21600" y="2057"/>
                    <a:pt x="19722" y="0"/>
                    <a:pt x="17843" y="0"/>
                  </a:cubicBezTo>
                  <a:cubicBezTo>
                    <a:pt x="3757" y="0"/>
                    <a:pt x="3757" y="0"/>
                    <a:pt x="3757" y="0"/>
                  </a:cubicBezTo>
                  <a:cubicBezTo>
                    <a:pt x="939" y="0"/>
                    <a:pt x="0" y="2057"/>
                    <a:pt x="0" y="4114"/>
                  </a:cubicBezTo>
                  <a:cubicBezTo>
                    <a:pt x="0" y="17486"/>
                    <a:pt x="0" y="17486"/>
                    <a:pt x="0" y="17486"/>
                  </a:cubicBezTo>
                  <a:cubicBezTo>
                    <a:pt x="0" y="19543"/>
                    <a:pt x="939" y="21600"/>
                    <a:pt x="3757" y="21600"/>
                  </a:cubicBezTo>
                  <a:close/>
                </a:path>
              </a:pathLst>
            </a:custGeom>
            <a:solidFill>
              <a:srgbClr val="77D6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900">
                <a:ea typeface="宋体" panose="02010600030101010101" pitchFamily="2" charset="-122"/>
              </a:endParaRPr>
            </a:p>
          </p:txBody>
        </p:sp>
        <p:sp>
          <p:nvSpPr>
            <p:cNvPr id="9277" name="AutoShape 61">
              <a:extLst>
                <a:ext uri="{FF2B5EF4-FFF2-40B4-BE49-F238E27FC236}">
                  <a16:creationId xmlns:a16="http://schemas.microsoft.com/office/drawing/2014/main" id="{E294FE33-DF54-774C-92F2-264042014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633888" cy="1255265"/>
            </a:xfrm>
            <a:custGeom>
              <a:avLst/>
              <a:gdLst>
                <a:gd name="T0" fmla="*/ 14727 w 21600"/>
                <a:gd name="T1" fmla="*/ 20119 h 21600"/>
                <a:gd name="T2" fmla="*/ 12764 w 21600"/>
                <a:gd name="T3" fmla="*/ 19131 h 21600"/>
                <a:gd name="T4" fmla="*/ 12518 w 21600"/>
                <a:gd name="T5" fmla="*/ 18885 h 21600"/>
                <a:gd name="T6" fmla="*/ 12764 w 21600"/>
                <a:gd name="T7" fmla="*/ 19378 h 21600"/>
                <a:gd name="T8" fmla="*/ 10800 w 21600"/>
                <a:gd name="T9" fmla="*/ 20366 h 21600"/>
                <a:gd name="T10" fmla="*/ 8836 w 21600"/>
                <a:gd name="T11" fmla="*/ 19378 h 21600"/>
                <a:gd name="T12" fmla="*/ 10800 w 21600"/>
                <a:gd name="T13" fmla="*/ 18391 h 21600"/>
                <a:gd name="T14" fmla="*/ 12273 w 21600"/>
                <a:gd name="T15" fmla="*/ 18761 h 21600"/>
                <a:gd name="T16" fmla="*/ 12027 w 21600"/>
                <a:gd name="T17" fmla="*/ 18638 h 21600"/>
                <a:gd name="T18" fmla="*/ 10309 w 21600"/>
                <a:gd name="T19" fmla="*/ 17403 h 21600"/>
                <a:gd name="T20" fmla="*/ 1473 w 21600"/>
                <a:gd name="T21" fmla="*/ 17403 h 21600"/>
                <a:gd name="T22" fmla="*/ 1473 w 21600"/>
                <a:gd name="T23" fmla="*/ 3333 h 21600"/>
                <a:gd name="T24" fmla="*/ 20373 w 21600"/>
                <a:gd name="T25" fmla="*/ 3333 h 21600"/>
                <a:gd name="T26" fmla="*/ 20373 w 21600"/>
                <a:gd name="T27" fmla="*/ 6418 h 21600"/>
                <a:gd name="T28" fmla="*/ 20373 w 21600"/>
                <a:gd name="T29" fmla="*/ 6789 h 21600"/>
                <a:gd name="T30" fmla="*/ 20373 w 21600"/>
                <a:gd name="T31" fmla="*/ 7899 h 21600"/>
                <a:gd name="T32" fmla="*/ 20618 w 21600"/>
                <a:gd name="T33" fmla="*/ 7899 h 21600"/>
                <a:gd name="T34" fmla="*/ 21600 w 21600"/>
                <a:gd name="T35" fmla="*/ 8023 h 21600"/>
                <a:gd name="T36" fmla="*/ 21600 w 21600"/>
                <a:gd name="T37" fmla="*/ 1605 h 21600"/>
                <a:gd name="T38" fmla="*/ 18409 w 21600"/>
                <a:gd name="T39" fmla="*/ 0 h 21600"/>
                <a:gd name="T40" fmla="*/ 3191 w 21600"/>
                <a:gd name="T41" fmla="*/ 0 h 21600"/>
                <a:gd name="T42" fmla="*/ 0 w 21600"/>
                <a:gd name="T43" fmla="*/ 1605 h 21600"/>
                <a:gd name="T44" fmla="*/ 0 w 21600"/>
                <a:gd name="T45" fmla="*/ 19872 h 21600"/>
                <a:gd name="T46" fmla="*/ 3191 w 21600"/>
                <a:gd name="T47" fmla="*/ 21600 h 21600"/>
                <a:gd name="T48" fmla="*/ 14727 w 21600"/>
                <a:gd name="T49" fmla="*/ 21600 h 21600"/>
                <a:gd name="T50" fmla="*/ 14727 w 21600"/>
                <a:gd name="T51" fmla="*/ 20119 h 21600"/>
                <a:gd name="T52" fmla="*/ 7855 w 21600"/>
                <a:gd name="T53" fmla="*/ 1234 h 21600"/>
                <a:gd name="T54" fmla="*/ 13745 w 21600"/>
                <a:gd name="T55" fmla="*/ 1234 h 21600"/>
                <a:gd name="T56" fmla="*/ 13991 w 21600"/>
                <a:gd name="T57" fmla="*/ 1481 h 21600"/>
                <a:gd name="T58" fmla="*/ 13745 w 21600"/>
                <a:gd name="T59" fmla="*/ 1605 h 21600"/>
                <a:gd name="T60" fmla="*/ 7855 w 21600"/>
                <a:gd name="T61" fmla="*/ 1605 h 21600"/>
                <a:gd name="T62" fmla="*/ 7609 w 21600"/>
                <a:gd name="T63" fmla="*/ 1481 h 21600"/>
                <a:gd name="T64" fmla="*/ 7855 w 21600"/>
                <a:gd name="T65" fmla="*/ 123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600" h="21600">
                  <a:moveTo>
                    <a:pt x="14727" y="20119"/>
                  </a:moveTo>
                  <a:cubicBezTo>
                    <a:pt x="12764" y="19131"/>
                    <a:pt x="12764" y="19131"/>
                    <a:pt x="12764" y="19131"/>
                  </a:cubicBezTo>
                  <a:cubicBezTo>
                    <a:pt x="12764" y="19008"/>
                    <a:pt x="12518" y="19008"/>
                    <a:pt x="12518" y="18885"/>
                  </a:cubicBezTo>
                  <a:cubicBezTo>
                    <a:pt x="12518" y="19008"/>
                    <a:pt x="12764" y="19255"/>
                    <a:pt x="12764" y="19378"/>
                  </a:cubicBezTo>
                  <a:cubicBezTo>
                    <a:pt x="12764" y="19872"/>
                    <a:pt x="11782" y="20366"/>
                    <a:pt x="10800" y="20366"/>
                  </a:cubicBezTo>
                  <a:cubicBezTo>
                    <a:pt x="9818" y="20366"/>
                    <a:pt x="8836" y="19872"/>
                    <a:pt x="8836" y="19378"/>
                  </a:cubicBezTo>
                  <a:cubicBezTo>
                    <a:pt x="8836" y="18885"/>
                    <a:pt x="9818" y="18391"/>
                    <a:pt x="10800" y="18391"/>
                  </a:cubicBezTo>
                  <a:cubicBezTo>
                    <a:pt x="11291" y="18391"/>
                    <a:pt x="12027" y="18514"/>
                    <a:pt x="12273" y="18761"/>
                  </a:cubicBezTo>
                  <a:cubicBezTo>
                    <a:pt x="12273" y="18761"/>
                    <a:pt x="12273" y="18638"/>
                    <a:pt x="12027" y="18638"/>
                  </a:cubicBezTo>
                  <a:cubicBezTo>
                    <a:pt x="11291" y="18144"/>
                    <a:pt x="10800" y="17774"/>
                    <a:pt x="10309" y="17403"/>
                  </a:cubicBezTo>
                  <a:cubicBezTo>
                    <a:pt x="1473" y="17403"/>
                    <a:pt x="1473" y="17403"/>
                    <a:pt x="1473" y="17403"/>
                  </a:cubicBezTo>
                  <a:cubicBezTo>
                    <a:pt x="1473" y="3333"/>
                    <a:pt x="1473" y="3333"/>
                    <a:pt x="1473" y="3333"/>
                  </a:cubicBezTo>
                  <a:cubicBezTo>
                    <a:pt x="20373" y="3333"/>
                    <a:pt x="20373" y="3333"/>
                    <a:pt x="20373" y="3333"/>
                  </a:cubicBezTo>
                  <a:cubicBezTo>
                    <a:pt x="20373" y="6418"/>
                    <a:pt x="20373" y="6418"/>
                    <a:pt x="20373" y="6418"/>
                  </a:cubicBezTo>
                  <a:cubicBezTo>
                    <a:pt x="20373" y="6542"/>
                    <a:pt x="20373" y="6665"/>
                    <a:pt x="20373" y="6789"/>
                  </a:cubicBezTo>
                  <a:cubicBezTo>
                    <a:pt x="20373" y="7899"/>
                    <a:pt x="20373" y="7899"/>
                    <a:pt x="20373" y="7899"/>
                  </a:cubicBezTo>
                  <a:cubicBezTo>
                    <a:pt x="20373" y="7899"/>
                    <a:pt x="20618" y="7899"/>
                    <a:pt x="20618" y="7899"/>
                  </a:cubicBezTo>
                  <a:cubicBezTo>
                    <a:pt x="21109" y="7899"/>
                    <a:pt x="21355" y="7899"/>
                    <a:pt x="21600" y="8023"/>
                  </a:cubicBezTo>
                  <a:cubicBezTo>
                    <a:pt x="21600" y="1605"/>
                    <a:pt x="21600" y="1605"/>
                    <a:pt x="21600" y="1605"/>
                  </a:cubicBezTo>
                  <a:cubicBezTo>
                    <a:pt x="21600" y="741"/>
                    <a:pt x="20127" y="0"/>
                    <a:pt x="18409" y="0"/>
                  </a:cubicBezTo>
                  <a:cubicBezTo>
                    <a:pt x="3191" y="0"/>
                    <a:pt x="3191" y="0"/>
                    <a:pt x="3191" y="0"/>
                  </a:cubicBezTo>
                  <a:cubicBezTo>
                    <a:pt x="1473" y="0"/>
                    <a:pt x="0" y="741"/>
                    <a:pt x="0" y="1605"/>
                  </a:cubicBezTo>
                  <a:cubicBezTo>
                    <a:pt x="0" y="19872"/>
                    <a:pt x="0" y="19872"/>
                    <a:pt x="0" y="19872"/>
                  </a:cubicBezTo>
                  <a:cubicBezTo>
                    <a:pt x="0" y="20859"/>
                    <a:pt x="1473" y="21600"/>
                    <a:pt x="3191" y="21600"/>
                  </a:cubicBezTo>
                  <a:cubicBezTo>
                    <a:pt x="14727" y="21600"/>
                    <a:pt x="14727" y="21600"/>
                    <a:pt x="14727" y="21600"/>
                  </a:cubicBezTo>
                  <a:lnTo>
                    <a:pt x="14727" y="20119"/>
                  </a:lnTo>
                  <a:close/>
                  <a:moveTo>
                    <a:pt x="7855" y="1234"/>
                  </a:moveTo>
                  <a:cubicBezTo>
                    <a:pt x="13745" y="1234"/>
                    <a:pt x="13745" y="1234"/>
                    <a:pt x="13745" y="1234"/>
                  </a:cubicBezTo>
                  <a:cubicBezTo>
                    <a:pt x="13745" y="1234"/>
                    <a:pt x="13991" y="1358"/>
                    <a:pt x="13991" y="1481"/>
                  </a:cubicBezTo>
                  <a:cubicBezTo>
                    <a:pt x="13991" y="1605"/>
                    <a:pt x="13745" y="1605"/>
                    <a:pt x="13745" y="1605"/>
                  </a:cubicBezTo>
                  <a:cubicBezTo>
                    <a:pt x="7855" y="1605"/>
                    <a:pt x="7855" y="1605"/>
                    <a:pt x="7855" y="1605"/>
                  </a:cubicBezTo>
                  <a:cubicBezTo>
                    <a:pt x="7855" y="1605"/>
                    <a:pt x="7609" y="1605"/>
                    <a:pt x="7609" y="1481"/>
                  </a:cubicBezTo>
                  <a:cubicBezTo>
                    <a:pt x="7609" y="1358"/>
                    <a:pt x="7855" y="1234"/>
                    <a:pt x="7855" y="1234"/>
                  </a:cubicBezTo>
                  <a:close/>
                </a:path>
              </a:pathLst>
            </a:custGeom>
            <a:solidFill>
              <a:srgbClr val="77D6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900">
                <a:ea typeface="宋体" panose="02010600030101010101" pitchFamily="2" charset="-122"/>
              </a:endParaRPr>
            </a:p>
          </p:txBody>
        </p:sp>
        <p:sp>
          <p:nvSpPr>
            <p:cNvPr id="9278" name="AutoShape 62">
              <a:extLst>
                <a:ext uri="{FF2B5EF4-FFF2-40B4-BE49-F238E27FC236}">
                  <a16:creationId xmlns:a16="http://schemas.microsoft.com/office/drawing/2014/main" id="{C70C2319-20EB-2C40-9FD1-95A895647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738" y="341965"/>
              <a:ext cx="633880" cy="988365"/>
            </a:xfrm>
            <a:custGeom>
              <a:avLst/>
              <a:gdLst>
                <a:gd name="T0" fmla="*/ 21138 w 21246"/>
                <a:gd name="T1" fmla="*/ 11352 h 21600"/>
                <a:gd name="T2" fmla="*/ 21138 w 21246"/>
                <a:gd name="T3" fmla="*/ 10879 h 21600"/>
                <a:gd name="T4" fmla="*/ 21138 w 21246"/>
                <a:gd name="T5" fmla="*/ 7568 h 21600"/>
                <a:gd name="T6" fmla="*/ 19439 w 21246"/>
                <a:gd name="T7" fmla="*/ 6307 h 21600"/>
                <a:gd name="T8" fmla="*/ 17741 w 21246"/>
                <a:gd name="T9" fmla="*/ 7568 h 21600"/>
                <a:gd name="T10" fmla="*/ 17741 w 21246"/>
                <a:gd name="T11" fmla="*/ 7726 h 21600"/>
                <a:gd name="T12" fmla="*/ 17255 w 21246"/>
                <a:gd name="T13" fmla="*/ 7726 h 21600"/>
                <a:gd name="T14" fmla="*/ 17255 w 21246"/>
                <a:gd name="T15" fmla="*/ 5991 h 21600"/>
                <a:gd name="T16" fmla="*/ 15556 w 21246"/>
                <a:gd name="T17" fmla="*/ 4730 h 21600"/>
                <a:gd name="T18" fmla="*/ 13615 w 21246"/>
                <a:gd name="T19" fmla="*/ 5991 h 21600"/>
                <a:gd name="T20" fmla="*/ 13615 w 21246"/>
                <a:gd name="T21" fmla="*/ 6937 h 21600"/>
                <a:gd name="T22" fmla="*/ 13129 w 21246"/>
                <a:gd name="T23" fmla="*/ 6780 h 21600"/>
                <a:gd name="T24" fmla="*/ 13129 w 21246"/>
                <a:gd name="T25" fmla="*/ 4888 h 21600"/>
                <a:gd name="T26" fmla="*/ 11430 w 21246"/>
                <a:gd name="T27" fmla="*/ 3784 h 21600"/>
                <a:gd name="T28" fmla="*/ 9732 w 21246"/>
                <a:gd name="T29" fmla="*/ 4888 h 21600"/>
                <a:gd name="T30" fmla="*/ 9732 w 21246"/>
                <a:gd name="T31" fmla="*/ 6464 h 21600"/>
                <a:gd name="T32" fmla="*/ 9246 w 21246"/>
                <a:gd name="T33" fmla="*/ 6464 h 21600"/>
                <a:gd name="T34" fmla="*/ 9246 w 21246"/>
                <a:gd name="T35" fmla="*/ 1104 h 21600"/>
                <a:gd name="T36" fmla="*/ 7547 w 21246"/>
                <a:gd name="T37" fmla="*/ 0 h 21600"/>
                <a:gd name="T38" fmla="*/ 5606 w 21246"/>
                <a:gd name="T39" fmla="*/ 1104 h 21600"/>
                <a:gd name="T40" fmla="*/ 5606 w 21246"/>
                <a:gd name="T41" fmla="*/ 10564 h 21600"/>
                <a:gd name="T42" fmla="*/ 5120 w 21246"/>
                <a:gd name="T43" fmla="*/ 8829 h 21600"/>
                <a:gd name="T44" fmla="*/ 1723 w 21246"/>
                <a:gd name="T45" fmla="*/ 6307 h 21600"/>
                <a:gd name="T46" fmla="*/ 24 w 21246"/>
                <a:gd name="T47" fmla="*/ 7410 h 21600"/>
                <a:gd name="T48" fmla="*/ 1723 w 21246"/>
                <a:gd name="T49" fmla="*/ 11509 h 21600"/>
                <a:gd name="T50" fmla="*/ 4635 w 21246"/>
                <a:gd name="T51" fmla="*/ 15451 h 21600"/>
                <a:gd name="T52" fmla="*/ 5120 w 21246"/>
                <a:gd name="T53" fmla="*/ 15924 h 21600"/>
                <a:gd name="T54" fmla="*/ 7547 w 21246"/>
                <a:gd name="T55" fmla="*/ 17501 h 21600"/>
                <a:gd name="T56" fmla="*/ 7547 w 21246"/>
                <a:gd name="T57" fmla="*/ 21600 h 21600"/>
                <a:gd name="T58" fmla="*/ 19439 w 21246"/>
                <a:gd name="T59" fmla="*/ 21600 h 21600"/>
                <a:gd name="T60" fmla="*/ 19439 w 21246"/>
                <a:gd name="T61" fmla="*/ 17501 h 21600"/>
                <a:gd name="T62" fmla="*/ 21138 w 21246"/>
                <a:gd name="T63" fmla="*/ 14347 h 21600"/>
                <a:gd name="T64" fmla="*/ 21138 w 21246"/>
                <a:gd name="T65" fmla="*/ 11509 h 21600"/>
                <a:gd name="T66" fmla="*/ 21138 w 21246"/>
                <a:gd name="T67" fmla="*/ 11352 h 21600"/>
                <a:gd name="T68" fmla="*/ 21138 w 21246"/>
                <a:gd name="T69" fmla="*/ 1135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246" h="21600">
                  <a:moveTo>
                    <a:pt x="21138" y="11352"/>
                  </a:moveTo>
                  <a:cubicBezTo>
                    <a:pt x="21381" y="11194"/>
                    <a:pt x="21138" y="11036"/>
                    <a:pt x="21138" y="10879"/>
                  </a:cubicBezTo>
                  <a:cubicBezTo>
                    <a:pt x="21138" y="7568"/>
                    <a:pt x="21138" y="7568"/>
                    <a:pt x="21138" y="7568"/>
                  </a:cubicBezTo>
                  <a:cubicBezTo>
                    <a:pt x="21138" y="6937"/>
                    <a:pt x="20410" y="6307"/>
                    <a:pt x="19439" y="6307"/>
                  </a:cubicBezTo>
                  <a:cubicBezTo>
                    <a:pt x="18469" y="6307"/>
                    <a:pt x="17741" y="6937"/>
                    <a:pt x="17741" y="7568"/>
                  </a:cubicBezTo>
                  <a:cubicBezTo>
                    <a:pt x="17741" y="7726"/>
                    <a:pt x="17741" y="7726"/>
                    <a:pt x="17741" y="7726"/>
                  </a:cubicBezTo>
                  <a:cubicBezTo>
                    <a:pt x="17498" y="7726"/>
                    <a:pt x="17498" y="7726"/>
                    <a:pt x="17255" y="7726"/>
                  </a:cubicBezTo>
                  <a:cubicBezTo>
                    <a:pt x="17255" y="5991"/>
                    <a:pt x="17255" y="5991"/>
                    <a:pt x="17255" y="5991"/>
                  </a:cubicBezTo>
                  <a:cubicBezTo>
                    <a:pt x="17255" y="5361"/>
                    <a:pt x="16527" y="4730"/>
                    <a:pt x="15556" y="4730"/>
                  </a:cubicBezTo>
                  <a:cubicBezTo>
                    <a:pt x="14585" y="4730"/>
                    <a:pt x="13615" y="5361"/>
                    <a:pt x="13615" y="5991"/>
                  </a:cubicBezTo>
                  <a:cubicBezTo>
                    <a:pt x="13615" y="6937"/>
                    <a:pt x="13615" y="6937"/>
                    <a:pt x="13615" y="6937"/>
                  </a:cubicBezTo>
                  <a:cubicBezTo>
                    <a:pt x="13615" y="6937"/>
                    <a:pt x="13372" y="6937"/>
                    <a:pt x="13129" y="6780"/>
                  </a:cubicBezTo>
                  <a:cubicBezTo>
                    <a:pt x="13129" y="4888"/>
                    <a:pt x="13129" y="4888"/>
                    <a:pt x="13129" y="4888"/>
                  </a:cubicBezTo>
                  <a:cubicBezTo>
                    <a:pt x="13129" y="4257"/>
                    <a:pt x="12401" y="3784"/>
                    <a:pt x="11430" y="3784"/>
                  </a:cubicBezTo>
                  <a:cubicBezTo>
                    <a:pt x="10460" y="3784"/>
                    <a:pt x="9732" y="4257"/>
                    <a:pt x="9732" y="4888"/>
                  </a:cubicBezTo>
                  <a:cubicBezTo>
                    <a:pt x="9732" y="6464"/>
                    <a:pt x="9732" y="6464"/>
                    <a:pt x="9732" y="6464"/>
                  </a:cubicBezTo>
                  <a:cubicBezTo>
                    <a:pt x="9489" y="6464"/>
                    <a:pt x="9489" y="6464"/>
                    <a:pt x="9246" y="6464"/>
                  </a:cubicBezTo>
                  <a:cubicBezTo>
                    <a:pt x="9246" y="1104"/>
                    <a:pt x="9246" y="1104"/>
                    <a:pt x="9246" y="1104"/>
                  </a:cubicBezTo>
                  <a:cubicBezTo>
                    <a:pt x="9246" y="473"/>
                    <a:pt x="8518" y="0"/>
                    <a:pt x="7547" y="0"/>
                  </a:cubicBezTo>
                  <a:cubicBezTo>
                    <a:pt x="6577" y="0"/>
                    <a:pt x="5606" y="473"/>
                    <a:pt x="5606" y="1104"/>
                  </a:cubicBezTo>
                  <a:cubicBezTo>
                    <a:pt x="5606" y="10564"/>
                    <a:pt x="5606" y="10564"/>
                    <a:pt x="5606" y="10564"/>
                  </a:cubicBezTo>
                  <a:cubicBezTo>
                    <a:pt x="5363" y="10091"/>
                    <a:pt x="5363" y="9460"/>
                    <a:pt x="5120" y="8829"/>
                  </a:cubicBezTo>
                  <a:cubicBezTo>
                    <a:pt x="4392" y="6937"/>
                    <a:pt x="2693" y="6149"/>
                    <a:pt x="1723" y="6307"/>
                  </a:cubicBezTo>
                  <a:cubicBezTo>
                    <a:pt x="1480" y="6464"/>
                    <a:pt x="-219" y="6780"/>
                    <a:pt x="24" y="7410"/>
                  </a:cubicBezTo>
                  <a:cubicBezTo>
                    <a:pt x="266" y="7726"/>
                    <a:pt x="1480" y="9618"/>
                    <a:pt x="1723" y="11509"/>
                  </a:cubicBezTo>
                  <a:cubicBezTo>
                    <a:pt x="1723" y="12928"/>
                    <a:pt x="3179" y="14347"/>
                    <a:pt x="4635" y="15451"/>
                  </a:cubicBezTo>
                  <a:cubicBezTo>
                    <a:pt x="4878" y="15609"/>
                    <a:pt x="4878" y="15766"/>
                    <a:pt x="5120" y="15924"/>
                  </a:cubicBezTo>
                  <a:cubicBezTo>
                    <a:pt x="7547" y="17501"/>
                    <a:pt x="7547" y="17501"/>
                    <a:pt x="7547" y="17501"/>
                  </a:cubicBezTo>
                  <a:cubicBezTo>
                    <a:pt x="7547" y="21600"/>
                    <a:pt x="7547" y="21600"/>
                    <a:pt x="7547" y="21600"/>
                  </a:cubicBezTo>
                  <a:cubicBezTo>
                    <a:pt x="19439" y="21600"/>
                    <a:pt x="19439" y="21600"/>
                    <a:pt x="19439" y="21600"/>
                  </a:cubicBezTo>
                  <a:cubicBezTo>
                    <a:pt x="19439" y="17501"/>
                    <a:pt x="19439" y="17501"/>
                    <a:pt x="19439" y="17501"/>
                  </a:cubicBezTo>
                  <a:cubicBezTo>
                    <a:pt x="20410" y="16555"/>
                    <a:pt x="20896" y="15451"/>
                    <a:pt x="21138" y="14347"/>
                  </a:cubicBezTo>
                  <a:cubicBezTo>
                    <a:pt x="21138" y="13401"/>
                    <a:pt x="21138" y="12455"/>
                    <a:pt x="21138" y="11509"/>
                  </a:cubicBezTo>
                  <a:cubicBezTo>
                    <a:pt x="21138" y="11352"/>
                    <a:pt x="21138" y="11352"/>
                    <a:pt x="21138" y="11352"/>
                  </a:cubicBezTo>
                  <a:cubicBezTo>
                    <a:pt x="21138" y="11352"/>
                    <a:pt x="21138" y="11352"/>
                    <a:pt x="21138" y="11352"/>
                  </a:cubicBezTo>
                  <a:close/>
                </a:path>
              </a:pathLst>
            </a:custGeom>
            <a:solidFill>
              <a:srgbClr val="77D6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900"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71331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>
            <a:extLst>
              <a:ext uri="{FF2B5EF4-FFF2-40B4-BE49-F238E27FC236}">
                <a16:creationId xmlns:a16="http://schemas.microsoft.com/office/drawing/2014/main" id="{DAEE4BEE-3F45-A940-B1D9-1C5A05A7CDFB}"/>
              </a:ext>
            </a:extLst>
          </p:cNvPr>
          <p:cNvSpPr>
            <a:spLocks/>
          </p:cNvSpPr>
          <p:nvPr/>
        </p:nvSpPr>
        <p:spPr bwMode="auto">
          <a:xfrm>
            <a:off x="4712616" y="629244"/>
            <a:ext cx="2765181" cy="5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zh-CN" sz="3000">
                <a:latin typeface="HYZongYiJ" charset="0"/>
                <a:ea typeface="宋体" panose="02010600030101010101" pitchFamily="2" charset="-122"/>
                <a:sym typeface="HYZongYiJ" charset="0"/>
              </a:rPr>
              <a:t>企业面临的问题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27C505FB-726A-3F4D-BD83-1F29CC5F532E}"/>
              </a:ext>
            </a:extLst>
          </p:cNvPr>
          <p:cNvSpPr>
            <a:spLocks/>
          </p:cNvSpPr>
          <p:nvPr/>
        </p:nvSpPr>
        <p:spPr bwMode="auto">
          <a:xfrm>
            <a:off x="3161507" y="1240389"/>
            <a:ext cx="5868194" cy="279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zh-CN" sz="1350">
                <a:solidFill>
                  <a:srgbClr val="424242"/>
                </a:solidFill>
                <a:ea typeface="宋体" panose="02010600030101010101" pitchFamily="2" charset="-122"/>
              </a:rPr>
              <a:t>企业高速发展，导致企业服务效果跟不上，造成用户与企业“沟通障碍”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7FDD789B-86A1-014D-9B87-EAC2C55519E0}"/>
              </a:ext>
            </a:extLst>
          </p:cNvPr>
          <p:cNvSpPr>
            <a:spLocks/>
          </p:cNvSpPr>
          <p:nvPr/>
        </p:nvSpPr>
        <p:spPr bwMode="auto">
          <a:xfrm>
            <a:off x="1129507" y="1975644"/>
            <a:ext cx="2702719" cy="4227513"/>
          </a:xfrm>
          <a:prstGeom prst="rect">
            <a:avLst/>
          </a:prstGeom>
          <a:noFill/>
          <a:ln w="38100">
            <a:solidFill>
              <a:srgbClr val="CCDFD9"/>
            </a:solidFill>
            <a:prstDash val="sysDot"/>
            <a:miter lim="4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endParaRPr lang="zh-CN" altLang="zh-CN" sz="16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392381F9-9246-AC4E-AD98-B1E6C5614A11}"/>
              </a:ext>
            </a:extLst>
          </p:cNvPr>
          <p:cNvSpPr>
            <a:spLocks/>
          </p:cNvSpPr>
          <p:nvPr/>
        </p:nvSpPr>
        <p:spPr bwMode="auto">
          <a:xfrm>
            <a:off x="4744244" y="1975644"/>
            <a:ext cx="2702719" cy="4227513"/>
          </a:xfrm>
          <a:prstGeom prst="rect">
            <a:avLst/>
          </a:prstGeom>
          <a:noFill/>
          <a:ln w="38100">
            <a:solidFill>
              <a:srgbClr val="CCDFD9"/>
            </a:solidFill>
            <a:prstDash val="sysDot"/>
            <a:miter lim="4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endParaRPr lang="zh-CN" altLang="zh-CN" sz="16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5A5E96F9-B9D2-7647-868E-524789D5965F}"/>
              </a:ext>
            </a:extLst>
          </p:cNvPr>
          <p:cNvSpPr>
            <a:spLocks/>
          </p:cNvSpPr>
          <p:nvPr/>
        </p:nvSpPr>
        <p:spPr bwMode="auto">
          <a:xfrm>
            <a:off x="8358982" y="1975644"/>
            <a:ext cx="2702719" cy="4227513"/>
          </a:xfrm>
          <a:prstGeom prst="rect">
            <a:avLst/>
          </a:prstGeom>
          <a:noFill/>
          <a:ln w="38100">
            <a:solidFill>
              <a:srgbClr val="CCDFD9"/>
            </a:solidFill>
            <a:prstDash val="sysDot"/>
            <a:miter lim="4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endParaRPr lang="zh-CN" altLang="zh-CN" sz="16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4BCAABE2-C370-864F-B7E1-0F5CEF08B1CC}"/>
              </a:ext>
            </a:extLst>
          </p:cNvPr>
          <p:cNvSpPr>
            <a:spLocks/>
          </p:cNvSpPr>
          <p:nvPr/>
        </p:nvSpPr>
        <p:spPr bwMode="auto">
          <a:xfrm>
            <a:off x="1568450" y="2221707"/>
            <a:ext cx="1824038" cy="538956"/>
          </a:xfrm>
          <a:prstGeom prst="rect">
            <a:avLst/>
          </a:prstGeom>
          <a:solidFill>
            <a:srgbClr val="CDDFD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endParaRPr lang="zh-CN" altLang="zh-CN" sz="16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CB592ACA-F9CE-4B4B-A8DF-9C15384BC88E}"/>
              </a:ext>
            </a:extLst>
          </p:cNvPr>
          <p:cNvSpPr>
            <a:spLocks/>
          </p:cNvSpPr>
          <p:nvPr/>
        </p:nvSpPr>
        <p:spPr bwMode="auto">
          <a:xfrm>
            <a:off x="5183982" y="2221707"/>
            <a:ext cx="1824038" cy="538956"/>
          </a:xfrm>
          <a:prstGeom prst="rect">
            <a:avLst/>
          </a:prstGeom>
          <a:solidFill>
            <a:srgbClr val="CDDFD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endParaRPr lang="zh-CN" altLang="zh-CN" sz="16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104" name="Rectangle 8">
            <a:extLst>
              <a:ext uri="{FF2B5EF4-FFF2-40B4-BE49-F238E27FC236}">
                <a16:creationId xmlns:a16="http://schemas.microsoft.com/office/drawing/2014/main" id="{5816DD3E-DEE8-B04C-910A-C834BE95782F}"/>
              </a:ext>
            </a:extLst>
          </p:cNvPr>
          <p:cNvSpPr>
            <a:spLocks/>
          </p:cNvSpPr>
          <p:nvPr/>
        </p:nvSpPr>
        <p:spPr bwMode="auto">
          <a:xfrm>
            <a:off x="8798719" y="2232025"/>
            <a:ext cx="1824038" cy="538163"/>
          </a:xfrm>
          <a:prstGeom prst="rect">
            <a:avLst/>
          </a:prstGeom>
          <a:solidFill>
            <a:srgbClr val="CDDFD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endParaRPr lang="zh-CN" altLang="zh-CN" sz="16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105" name="Rectangle 9">
            <a:extLst>
              <a:ext uri="{FF2B5EF4-FFF2-40B4-BE49-F238E27FC236}">
                <a16:creationId xmlns:a16="http://schemas.microsoft.com/office/drawing/2014/main" id="{7F66B7C7-BF92-8345-9E99-40DA845E3E51}"/>
              </a:ext>
            </a:extLst>
          </p:cNvPr>
          <p:cNvSpPr>
            <a:spLocks/>
          </p:cNvSpPr>
          <p:nvPr/>
        </p:nvSpPr>
        <p:spPr bwMode="auto">
          <a:xfrm>
            <a:off x="1992354" y="2330387"/>
            <a:ext cx="976230" cy="341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zh-CN" sz="1750" b="1"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客服服务</a:t>
            </a:r>
          </a:p>
        </p:txBody>
      </p:sp>
      <p:sp>
        <p:nvSpPr>
          <p:cNvPr id="4106" name="Rectangle 10">
            <a:extLst>
              <a:ext uri="{FF2B5EF4-FFF2-40B4-BE49-F238E27FC236}">
                <a16:creationId xmlns:a16="http://schemas.microsoft.com/office/drawing/2014/main" id="{95B0F6D9-7D89-C54F-BEF1-00B77454D7DC}"/>
              </a:ext>
            </a:extLst>
          </p:cNvPr>
          <p:cNvSpPr>
            <a:spLocks/>
          </p:cNvSpPr>
          <p:nvPr/>
        </p:nvSpPr>
        <p:spPr bwMode="auto">
          <a:xfrm>
            <a:off x="5607092" y="2330387"/>
            <a:ext cx="976230" cy="341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zh-CN" sz="1750" b="1"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通信管理</a:t>
            </a:r>
          </a:p>
        </p:txBody>
      </p:sp>
      <p:sp>
        <p:nvSpPr>
          <p:cNvPr id="4107" name="Rectangle 11">
            <a:extLst>
              <a:ext uri="{FF2B5EF4-FFF2-40B4-BE49-F238E27FC236}">
                <a16:creationId xmlns:a16="http://schemas.microsoft.com/office/drawing/2014/main" id="{20BAF620-EB2E-024A-A2F0-E4227FD42A89}"/>
              </a:ext>
            </a:extLst>
          </p:cNvPr>
          <p:cNvSpPr>
            <a:spLocks/>
          </p:cNvSpPr>
          <p:nvPr/>
        </p:nvSpPr>
        <p:spPr bwMode="auto">
          <a:xfrm>
            <a:off x="9222623" y="2330387"/>
            <a:ext cx="976230" cy="341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zh-CN" sz="1750" b="1"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协同工作</a:t>
            </a:r>
          </a:p>
        </p:txBody>
      </p:sp>
      <p:sp>
        <p:nvSpPr>
          <p:cNvPr id="4108" name="Rectangle 12">
            <a:extLst>
              <a:ext uri="{FF2B5EF4-FFF2-40B4-BE49-F238E27FC236}">
                <a16:creationId xmlns:a16="http://schemas.microsoft.com/office/drawing/2014/main" id="{0E3B9B37-135F-D447-B38D-61FA2DBA9FF8}"/>
              </a:ext>
            </a:extLst>
          </p:cNvPr>
          <p:cNvSpPr>
            <a:spLocks/>
          </p:cNvSpPr>
          <p:nvPr/>
        </p:nvSpPr>
        <p:spPr bwMode="auto">
          <a:xfrm>
            <a:off x="1402450" y="3022115"/>
            <a:ext cx="2156039" cy="2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zh-CN" sz="1250">
                <a:solidFill>
                  <a:srgbClr val="424242"/>
                </a:solidFill>
                <a:ea typeface="宋体" panose="02010600030101010101" pitchFamily="2" charset="-122"/>
              </a:rPr>
              <a:t>多渠道用户无法统一管理分析</a:t>
            </a:r>
          </a:p>
        </p:txBody>
      </p:sp>
      <p:sp>
        <p:nvSpPr>
          <p:cNvPr id="4109" name="Rectangle 13">
            <a:extLst>
              <a:ext uri="{FF2B5EF4-FFF2-40B4-BE49-F238E27FC236}">
                <a16:creationId xmlns:a16="http://schemas.microsoft.com/office/drawing/2014/main" id="{50F02CD0-8995-2541-B6ED-BEF4959FD28C}"/>
              </a:ext>
            </a:extLst>
          </p:cNvPr>
          <p:cNvSpPr>
            <a:spLocks/>
          </p:cNvSpPr>
          <p:nvPr/>
        </p:nvSpPr>
        <p:spPr bwMode="auto">
          <a:xfrm>
            <a:off x="1803200" y="4092884"/>
            <a:ext cx="1354538" cy="2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zh-CN" sz="1250">
                <a:solidFill>
                  <a:srgbClr val="424242"/>
                </a:solidFill>
                <a:ea typeface="宋体" panose="02010600030101010101" pitchFamily="2" charset="-122"/>
              </a:rPr>
              <a:t>客服考核缺少依据</a:t>
            </a:r>
          </a:p>
        </p:txBody>
      </p:sp>
      <p:sp>
        <p:nvSpPr>
          <p:cNvPr id="4110" name="Rectangle 14">
            <a:extLst>
              <a:ext uri="{FF2B5EF4-FFF2-40B4-BE49-F238E27FC236}">
                <a16:creationId xmlns:a16="http://schemas.microsoft.com/office/drawing/2014/main" id="{D941B932-1FD8-7743-988A-08FFA7B3BC55}"/>
              </a:ext>
            </a:extLst>
          </p:cNvPr>
          <p:cNvSpPr>
            <a:spLocks/>
          </p:cNvSpPr>
          <p:nvPr/>
        </p:nvSpPr>
        <p:spPr bwMode="auto">
          <a:xfrm>
            <a:off x="1642899" y="3565834"/>
            <a:ext cx="1675140" cy="2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zh-CN" sz="1250">
                <a:solidFill>
                  <a:srgbClr val="424242"/>
                </a:solidFill>
                <a:ea typeface="宋体" panose="02010600030101010101" pitchFamily="2" charset="-122"/>
              </a:rPr>
              <a:t>无法有效跟踪咨询用户</a:t>
            </a:r>
          </a:p>
        </p:txBody>
      </p:sp>
      <p:sp>
        <p:nvSpPr>
          <p:cNvPr id="4111" name="Rectangle 15">
            <a:extLst>
              <a:ext uri="{FF2B5EF4-FFF2-40B4-BE49-F238E27FC236}">
                <a16:creationId xmlns:a16="http://schemas.microsoft.com/office/drawing/2014/main" id="{C44B6368-F0E6-0648-AE8B-49098F0A2608}"/>
              </a:ext>
            </a:extLst>
          </p:cNvPr>
          <p:cNvSpPr>
            <a:spLocks/>
          </p:cNvSpPr>
          <p:nvPr/>
        </p:nvSpPr>
        <p:spPr bwMode="auto">
          <a:xfrm>
            <a:off x="1482600" y="5163653"/>
            <a:ext cx="1995740" cy="2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zh-CN" sz="1250">
                <a:solidFill>
                  <a:srgbClr val="424242"/>
                </a:solidFill>
                <a:ea typeface="宋体" panose="02010600030101010101" pitchFamily="2" charset="-122"/>
              </a:rPr>
              <a:t>售后人员工作效率无法监管</a:t>
            </a:r>
          </a:p>
        </p:txBody>
      </p:sp>
      <p:sp>
        <p:nvSpPr>
          <p:cNvPr id="4112" name="Rectangle 16">
            <a:extLst>
              <a:ext uri="{FF2B5EF4-FFF2-40B4-BE49-F238E27FC236}">
                <a16:creationId xmlns:a16="http://schemas.microsoft.com/office/drawing/2014/main" id="{E34E2999-7A40-8D4E-B706-E1CDCC2C9634}"/>
              </a:ext>
            </a:extLst>
          </p:cNvPr>
          <p:cNvSpPr>
            <a:spLocks/>
          </p:cNvSpPr>
          <p:nvPr/>
        </p:nvSpPr>
        <p:spPr bwMode="auto">
          <a:xfrm>
            <a:off x="1723050" y="4628665"/>
            <a:ext cx="1514839" cy="2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zh-CN" sz="1250">
                <a:solidFill>
                  <a:srgbClr val="424242"/>
                </a:solidFill>
                <a:ea typeface="宋体" panose="02010600030101010101" pitchFamily="2" charset="-122"/>
              </a:rPr>
              <a:t>工单处理缺少流程化</a:t>
            </a:r>
          </a:p>
        </p:txBody>
      </p:sp>
      <p:sp>
        <p:nvSpPr>
          <p:cNvPr id="4113" name="Rectangle 17">
            <a:extLst>
              <a:ext uri="{FF2B5EF4-FFF2-40B4-BE49-F238E27FC236}">
                <a16:creationId xmlns:a16="http://schemas.microsoft.com/office/drawing/2014/main" id="{C6F48B2F-A62C-CA45-9ADB-1A74F4E0D4A6}"/>
              </a:ext>
            </a:extLst>
          </p:cNvPr>
          <p:cNvSpPr>
            <a:spLocks/>
          </p:cNvSpPr>
          <p:nvPr/>
        </p:nvSpPr>
        <p:spPr bwMode="auto">
          <a:xfrm>
            <a:off x="1562750" y="5707371"/>
            <a:ext cx="1835439" cy="2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zh-CN" sz="1250">
                <a:solidFill>
                  <a:srgbClr val="424242"/>
                </a:solidFill>
                <a:ea typeface="宋体" panose="02010600030101010101" pitchFamily="2" charset="-122"/>
              </a:rPr>
              <a:t>专业客服人员培训成本高</a:t>
            </a:r>
          </a:p>
        </p:txBody>
      </p:sp>
      <p:sp>
        <p:nvSpPr>
          <p:cNvPr id="4114" name="Rectangle 18">
            <a:extLst>
              <a:ext uri="{FF2B5EF4-FFF2-40B4-BE49-F238E27FC236}">
                <a16:creationId xmlns:a16="http://schemas.microsoft.com/office/drawing/2014/main" id="{8B6DFF8E-B714-8840-B77F-EDC16CED4FDB}"/>
              </a:ext>
            </a:extLst>
          </p:cNvPr>
          <p:cNvSpPr>
            <a:spLocks/>
          </p:cNvSpPr>
          <p:nvPr/>
        </p:nvSpPr>
        <p:spPr bwMode="auto">
          <a:xfrm>
            <a:off x="5178281" y="3022115"/>
            <a:ext cx="1835439" cy="2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zh-CN" sz="1250">
                <a:solidFill>
                  <a:srgbClr val="424242"/>
                </a:solidFill>
                <a:ea typeface="宋体" panose="02010600030101010101" pitchFamily="2" charset="-122"/>
              </a:rPr>
              <a:t>电话系统与业务系统不通</a:t>
            </a:r>
          </a:p>
        </p:txBody>
      </p:sp>
      <p:sp>
        <p:nvSpPr>
          <p:cNvPr id="4115" name="Rectangle 19">
            <a:extLst>
              <a:ext uri="{FF2B5EF4-FFF2-40B4-BE49-F238E27FC236}">
                <a16:creationId xmlns:a16="http://schemas.microsoft.com/office/drawing/2014/main" id="{CAEB1441-D1E0-DF45-8C41-9419DC20ADD7}"/>
              </a:ext>
            </a:extLst>
          </p:cNvPr>
          <p:cNvSpPr>
            <a:spLocks/>
          </p:cNvSpPr>
          <p:nvPr/>
        </p:nvSpPr>
        <p:spPr bwMode="auto">
          <a:xfrm>
            <a:off x="5226680" y="3957153"/>
            <a:ext cx="1675140" cy="2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zh-CN" sz="1250">
                <a:solidFill>
                  <a:srgbClr val="424242"/>
                </a:solidFill>
                <a:ea typeface="宋体" panose="02010600030101010101" pitchFamily="2" charset="-122"/>
              </a:rPr>
              <a:t>缺少电话录音统计管理</a:t>
            </a:r>
          </a:p>
        </p:txBody>
      </p:sp>
      <p:sp>
        <p:nvSpPr>
          <p:cNvPr id="4116" name="Rectangle 20">
            <a:extLst>
              <a:ext uri="{FF2B5EF4-FFF2-40B4-BE49-F238E27FC236}">
                <a16:creationId xmlns:a16="http://schemas.microsoft.com/office/drawing/2014/main" id="{73880C8C-F77A-9140-AD98-CC496030B4A6}"/>
              </a:ext>
            </a:extLst>
          </p:cNvPr>
          <p:cNvSpPr>
            <a:spLocks/>
          </p:cNvSpPr>
          <p:nvPr/>
        </p:nvSpPr>
        <p:spPr bwMode="auto">
          <a:xfrm>
            <a:off x="5386981" y="4826309"/>
            <a:ext cx="1354538" cy="2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zh-CN" sz="1250">
                <a:solidFill>
                  <a:srgbClr val="424242"/>
                </a:solidFill>
                <a:ea typeface="宋体" panose="02010600030101010101" pitchFamily="2" charset="-122"/>
              </a:rPr>
              <a:t>跨区域电话管理难</a:t>
            </a:r>
          </a:p>
        </p:txBody>
      </p:sp>
      <p:sp>
        <p:nvSpPr>
          <p:cNvPr id="4117" name="Rectangle 21">
            <a:extLst>
              <a:ext uri="{FF2B5EF4-FFF2-40B4-BE49-F238E27FC236}">
                <a16:creationId xmlns:a16="http://schemas.microsoft.com/office/drawing/2014/main" id="{158A5549-CB73-DA44-B9E9-E64EC2D4DDF8}"/>
              </a:ext>
            </a:extLst>
          </p:cNvPr>
          <p:cNvSpPr>
            <a:spLocks/>
          </p:cNvSpPr>
          <p:nvPr/>
        </p:nvSpPr>
        <p:spPr bwMode="auto">
          <a:xfrm>
            <a:off x="8873168" y="3022115"/>
            <a:ext cx="1675140" cy="2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zh-CN" sz="1250">
                <a:ea typeface="宋体" panose="02010600030101010101" pitchFamily="2" charset="-122"/>
              </a:rPr>
              <a:t>公司多套系统信息不通</a:t>
            </a:r>
          </a:p>
        </p:txBody>
      </p:sp>
      <p:sp>
        <p:nvSpPr>
          <p:cNvPr id="4118" name="Rectangle 22">
            <a:extLst>
              <a:ext uri="{FF2B5EF4-FFF2-40B4-BE49-F238E27FC236}">
                <a16:creationId xmlns:a16="http://schemas.microsoft.com/office/drawing/2014/main" id="{24EDA2F5-940C-F042-A02B-CF435213EBD1}"/>
              </a:ext>
            </a:extLst>
          </p:cNvPr>
          <p:cNvSpPr>
            <a:spLocks/>
          </p:cNvSpPr>
          <p:nvPr/>
        </p:nvSpPr>
        <p:spPr bwMode="auto">
          <a:xfrm>
            <a:off x="8793019" y="3957153"/>
            <a:ext cx="1835439" cy="2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zh-CN" sz="1250">
                <a:ea typeface="宋体" panose="02010600030101010101" pitchFamily="2" charset="-122"/>
              </a:rPr>
              <a:t>对外协作效率低错失客户</a:t>
            </a:r>
          </a:p>
        </p:txBody>
      </p:sp>
      <p:sp>
        <p:nvSpPr>
          <p:cNvPr id="4119" name="Rectangle 23">
            <a:extLst>
              <a:ext uri="{FF2B5EF4-FFF2-40B4-BE49-F238E27FC236}">
                <a16:creationId xmlns:a16="http://schemas.microsoft.com/office/drawing/2014/main" id="{5ABBA5DC-A665-B54F-A034-3640C6639490}"/>
              </a:ext>
            </a:extLst>
          </p:cNvPr>
          <p:cNvSpPr>
            <a:spLocks/>
          </p:cNvSpPr>
          <p:nvPr/>
        </p:nvSpPr>
        <p:spPr bwMode="auto">
          <a:xfrm>
            <a:off x="9113619" y="5699434"/>
            <a:ext cx="1194239" cy="2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zh-CN" sz="1250">
                <a:ea typeface="宋体" panose="02010600030101010101" pitchFamily="2" charset="-122"/>
              </a:rPr>
              <a:t>内部沟通成本高</a:t>
            </a:r>
          </a:p>
        </p:txBody>
      </p:sp>
      <p:sp>
        <p:nvSpPr>
          <p:cNvPr id="4120" name="Rectangle 24">
            <a:extLst>
              <a:ext uri="{FF2B5EF4-FFF2-40B4-BE49-F238E27FC236}">
                <a16:creationId xmlns:a16="http://schemas.microsoft.com/office/drawing/2014/main" id="{81FB640D-11E2-3C41-BCA7-7097F384C9F3}"/>
              </a:ext>
            </a:extLst>
          </p:cNvPr>
          <p:cNvSpPr>
            <a:spLocks/>
          </p:cNvSpPr>
          <p:nvPr/>
        </p:nvSpPr>
        <p:spPr bwMode="auto">
          <a:xfrm>
            <a:off x="8873168" y="4826309"/>
            <a:ext cx="1675140" cy="2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zh-CN" sz="1250">
                <a:ea typeface="宋体" panose="02010600030101010101" pitchFamily="2" charset="-122"/>
              </a:rPr>
              <a:t>缺少有效移动协作工具</a:t>
            </a:r>
          </a:p>
        </p:txBody>
      </p:sp>
      <p:sp>
        <p:nvSpPr>
          <p:cNvPr id="4121" name="Rectangle 25">
            <a:extLst>
              <a:ext uri="{FF2B5EF4-FFF2-40B4-BE49-F238E27FC236}">
                <a16:creationId xmlns:a16="http://schemas.microsoft.com/office/drawing/2014/main" id="{A9D6F03E-DAE4-0044-A1B7-346B1838793E}"/>
              </a:ext>
            </a:extLst>
          </p:cNvPr>
          <p:cNvSpPr>
            <a:spLocks/>
          </p:cNvSpPr>
          <p:nvPr/>
        </p:nvSpPr>
        <p:spPr bwMode="auto">
          <a:xfrm>
            <a:off x="1342232" y="2937669"/>
            <a:ext cx="2277269" cy="433388"/>
          </a:xfrm>
          <a:prstGeom prst="rect">
            <a:avLst/>
          </a:prstGeom>
          <a:noFill/>
          <a:ln w="38100">
            <a:solidFill>
              <a:srgbClr val="CCDFD9"/>
            </a:solidFill>
            <a:miter lim="4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endParaRPr lang="zh-CN" altLang="zh-CN" sz="16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122" name="Rectangle 26">
            <a:extLst>
              <a:ext uri="{FF2B5EF4-FFF2-40B4-BE49-F238E27FC236}">
                <a16:creationId xmlns:a16="http://schemas.microsoft.com/office/drawing/2014/main" id="{03B9A830-A7A6-DB4F-8086-B5C98EFE58A6}"/>
              </a:ext>
            </a:extLst>
          </p:cNvPr>
          <p:cNvSpPr>
            <a:spLocks/>
          </p:cNvSpPr>
          <p:nvPr/>
        </p:nvSpPr>
        <p:spPr bwMode="auto">
          <a:xfrm>
            <a:off x="1342232" y="3473450"/>
            <a:ext cx="2277269" cy="433388"/>
          </a:xfrm>
          <a:prstGeom prst="rect">
            <a:avLst/>
          </a:prstGeom>
          <a:noFill/>
          <a:ln w="38100">
            <a:solidFill>
              <a:srgbClr val="CCDFD9"/>
            </a:solidFill>
            <a:miter lim="4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endParaRPr lang="zh-CN" altLang="zh-CN" sz="16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123" name="Rectangle 27">
            <a:extLst>
              <a:ext uri="{FF2B5EF4-FFF2-40B4-BE49-F238E27FC236}">
                <a16:creationId xmlns:a16="http://schemas.microsoft.com/office/drawing/2014/main" id="{B079C5BD-B82B-5F4E-8780-A4D139C938E1}"/>
              </a:ext>
            </a:extLst>
          </p:cNvPr>
          <p:cNvSpPr>
            <a:spLocks/>
          </p:cNvSpPr>
          <p:nvPr/>
        </p:nvSpPr>
        <p:spPr bwMode="auto">
          <a:xfrm>
            <a:off x="1342232" y="4008438"/>
            <a:ext cx="2277269" cy="433388"/>
          </a:xfrm>
          <a:prstGeom prst="rect">
            <a:avLst/>
          </a:prstGeom>
          <a:noFill/>
          <a:ln w="38100">
            <a:solidFill>
              <a:srgbClr val="CCDFD9"/>
            </a:solidFill>
            <a:miter lim="4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endParaRPr lang="zh-CN" altLang="zh-CN" sz="16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124" name="Rectangle 28">
            <a:extLst>
              <a:ext uri="{FF2B5EF4-FFF2-40B4-BE49-F238E27FC236}">
                <a16:creationId xmlns:a16="http://schemas.microsoft.com/office/drawing/2014/main" id="{7F40E098-BF12-5D4D-9EA2-711553E9E3C8}"/>
              </a:ext>
            </a:extLst>
          </p:cNvPr>
          <p:cNvSpPr>
            <a:spLocks/>
          </p:cNvSpPr>
          <p:nvPr/>
        </p:nvSpPr>
        <p:spPr bwMode="auto">
          <a:xfrm>
            <a:off x="1342232" y="4544219"/>
            <a:ext cx="2277269" cy="433388"/>
          </a:xfrm>
          <a:prstGeom prst="rect">
            <a:avLst/>
          </a:prstGeom>
          <a:noFill/>
          <a:ln w="38100">
            <a:solidFill>
              <a:srgbClr val="CCDFD9"/>
            </a:solidFill>
            <a:miter lim="4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endParaRPr lang="zh-CN" altLang="zh-CN" sz="16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125" name="Rectangle 29">
            <a:extLst>
              <a:ext uri="{FF2B5EF4-FFF2-40B4-BE49-F238E27FC236}">
                <a16:creationId xmlns:a16="http://schemas.microsoft.com/office/drawing/2014/main" id="{B93D9725-CEAE-6B4E-8A0D-73BD7D97B0BF}"/>
              </a:ext>
            </a:extLst>
          </p:cNvPr>
          <p:cNvSpPr>
            <a:spLocks/>
          </p:cNvSpPr>
          <p:nvPr/>
        </p:nvSpPr>
        <p:spPr bwMode="auto">
          <a:xfrm>
            <a:off x="1342232" y="5079207"/>
            <a:ext cx="2277269" cy="433388"/>
          </a:xfrm>
          <a:prstGeom prst="rect">
            <a:avLst/>
          </a:prstGeom>
          <a:noFill/>
          <a:ln w="38100">
            <a:solidFill>
              <a:srgbClr val="CCDFD9"/>
            </a:solidFill>
            <a:miter lim="4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endParaRPr lang="zh-CN" altLang="zh-CN" sz="16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126" name="Rectangle 30">
            <a:extLst>
              <a:ext uri="{FF2B5EF4-FFF2-40B4-BE49-F238E27FC236}">
                <a16:creationId xmlns:a16="http://schemas.microsoft.com/office/drawing/2014/main" id="{414DD6D2-296A-D044-A6B7-859BF25632E5}"/>
              </a:ext>
            </a:extLst>
          </p:cNvPr>
          <p:cNvSpPr>
            <a:spLocks/>
          </p:cNvSpPr>
          <p:nvPr/>
        </p:nvSpPr>
        <p:spPr bwMode="auto">
          <a:xfrm>
            <a:off x="1342232" y="5614988"/>
            <a:ext cx="2277269" cy="433388"/>
          </a:xfrm>
          <a:prstGeom prst="rect">
            <a:avLst/>
          </a:prstGeom>
          <a:noFill/>
          <a:ln w="38100">
            <a:solidFill>
              <a:srgbClr val="CCDFD9"/>
            </a:solidFill>
            <a:miter lim="4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endParaRPr lang="zh-CN" altLang="zh-CN" sz="16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127" name="Rectangle 31">
            <a:extLst>
              <a:ext uri="{FF2B5EF4-FFF2-40B4-BE49-F238E27FC236}">
                <a16:creationId xmlns:a16="http://schemas.microsoft.com/office/drawing/2014/main" id="{3B4BA1B1-3BFA-A246-9E33-16DCD224154E}"/>
              </a:ext>
            </a:extLst>
          </p:cNvPr>
          <p:cNvSpPr>
            <a:spLocks/>
          </p:cNvSpPr>
          <p:nvPr/>
        </p:nvSpPr>
        <p:spPr bwMode="auto">
          <a:xfrm>
            <a:off x="4956969" y="2937669"/>
            <a:ext cx="2277269" cy="433388"/>
          </a:xfrm>
          <a:prstGeom prst="rect">
            <a:avLst/>
          </a:prstGeom>
          <a:noFill/>
          <a:ln w="38100">
            <a:solidFill>
              <a:srgbClr val="CCDFD9"/>
            </a:solidFill>
            <a:miter lim="4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endParaRPr lang="zh-CN" altLang="zh-CN" sz="16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128" name="Rectangle 32">
            <a:extLst>
              <a:ext uri="{FF2B5EF4-FFF2-40B4-BE49-F238E27FC236}">
                <a16:creationId xmlns:a16="http://schemas.microsoft.com/office/drawing/2014/main" id="{754880DD-5CC0-7440-B759-C9829D1E8E70}"/>
              </a:ext>
            </a:extLst>
          </p:cNvPr>
          <p:cNvSpPr>
            <a:spLocks/>
          </p:cNvSpPr>
          <p:nvPr/>
        </p:nvSpPr>
        <p:spPr bwMode="auto">
          <a:xfrm>
            <a:off x="4956969" y="5614988"/>
            <a:ext cx="2277269" cy="433388"/>
          </a:xfrm>
          <a:prstGeom prst="rect">
            <a:avLst/>
          </a:prstGeom>
          <a:noFill/>
          <a:ln w="38100">
            <a:solidFill>
              <a:srgbClr val="CCDFD9"/>
            </a:solidFill>
            <a:miter lim="4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endParaRPr lang="zh-CN" altLang="zh-CN" sz="16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129" name="Rectangle 33">
            <a:extLst>
              <a:ext uri="{FF2B5EF4-FFF2-40B4-BE49-F238E27FC236}">
                <a16:creationId xmlns:a16="http://schemas.microsoft.com/office/drawing/2014/main" id="{F8756B1A-A8B3-154C-9FCB-8CEE1DD773E4}"/>
              </a:ext>
            </a:extLst>
          </p:cNvPr>
          <p:cNvSpPr>
            <a:spLocks/>
          </p:cNvSpPr>
          <p:nvPr/>
        </p:nvSpPr>
        <p:spPr bwMode="auto">
          <a:xfrm>
            <a:off x="5547283" y="5699434"/>
            <a:ext cx="1033937" cy="2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zh-CN" sz="1250">
                <a:solidFill>
                  <a:srgbClr val="424242"/>
                </a:solidFill>
                <a:ea typeface="宋体" panose="02010600030101010101" pitchFamily="2" charset="-122"/>
              </a:rPr>
              <a:t>电话缺少监管</a:t>
            </a:r>
          </a:p>
        </p:txBody>
      </p:sp>
      <p:sp>
        <p:nvSpPr>
          <p:cNvPr id="4130" name="Rectangle 34">
            <a:extLst>
              <a:ext uri="{FF2B5EF4-FFF2-40B4-BE49-F238E27FC236}">
                <a16:creationId xmlns:a16="http://schemas.microsoft.com/office/drawing/2014/main" id="{1ACB414B-84C9-2F47-9CD9-B02921968BCD}"/>
              </a:ext>
            </a:extLst>
          </p:cNvPr>
          <p:cNvSpPr>
            <a:spLocks/>
          </p:cNvSpPr>
          <p:nvPr/>
        </p:nvSpPr>
        <p:spPr bwMode="auto">
          <a:xfrm>
            <a:off x="4925219" y="3869532"/>
            <a:ext cx="2277269" cy="433388"/>
          </a:xfrm>
          <a:prstGeom prst="rect">
            <a:avLst/>
          </a:prstGeom>
          <a:noFill/>
          <a:ln w="38100">
            <a:solidFill>
              <a:srgbClr val="CCDFD9"/>
            </a:solidFill>
            <a:miter lim="4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endParaRPr lang="zh-CN" altLang="zh-CN" sz="16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131" name="Rectangle 35">
            <a:extLst>
              <a:ext uri="{FF2B5EF4-FFF2-40B4-BE49-F238E27FC236}">
                <a16:creationId xmlns:a16="http://schemas.microsoft.com/office/drawing/2014/main" id="{BC9AC614-7762-974F-B979-679DC57C69F2}"/>
              </a:ext>
            </a:extLst>
          </p:cNvPr>
          <p:cNvSpPr>
            <a:spLocks/>
          </p:cNvSpPr>
          <p:nvPr/>
        </p:nvSpPr>
        <p:spPr bwMode="auto">
          <a:xfrm>
            <a:off x="4925219" y="4741863"/>
            <a:ext cx="2277269" cy="433388"/>
          </a:xfrm>
          <a:prstGeom prst="rect">
            <a:avLst/>
          </a:prstGeom>
          <a:noFill/>
          <a:ln w="38100">
            <a:solidFill>
              <a:srgbClr val="CCDFD9"/>
            </a:solidFill>
            <a:miter lim="4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endParaRPr lang="zh-CN" altLang="zh-CN" sz="16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132" name="Rectangle 36">
            <a:extLst>
              <a:ext uri="{FF2B5EF4-FFF2-40B4-BE49-F238E27FC236}">
                <a16:creationId xmlns:a16="http://schemas.microsoft.com/office/drawing/2014/main" id="{10D5905B-479E-364A-AF6C-8259D0E0F8E8}"/>
              </a:ext>
            </a:extLst>
          </p:cNvPr>
          <p:cNvSpPr>
            <a:spLocks/>
          </p:cNvSpPr>
          <p:nvPr/>
        </p:nvSpPr>
        <p:spPr bwMode="auto">
          <a:xfrm>
            <a:off x="8571707" y="2937669"/>
            <a:ext cx="2277269" cy="433388"/>
          </a:xfrm>
          <a:prstGeom prst="rect">
            <a:avLst/>
          </a:prstGeom>
          <a:noFill/>
          <a:ln w="38100">
            <a:solidFill>
              <a:srgbClr val="CCDFD9"/>
            </a:solidFill>
            <a:miter lim="4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endParaRPr lang="zh-CN" altLang="zh-CN" sz="16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133" name="Rectangle 37">
            <a:extLst>
              <a:ext uri="{FF2B5EF4-FFF2-40B4-BE49-F238E27FC236}">
                <a16:creationId xmlns:a16="http://schemas.microsoft.com/office/drawing/2014/main" id="{5DAFD23D-60ED-E942-B7B7-BE0D72434676}"/>
              </a:ext>
            </a:extLst>
          </p:cNvPr>
          <p:cNvSpPr>
            <a:spLocks/>
          </p:cNvSpPr>
          <p:nvPr/>
        </p:nvSpPr>
        <p:spPr bwMode="auto">
          <a:xfrm>
            <a:off x="8571707" y="3856038"/>
            <a:ext cx="2277269" cy="433388"/>
          </a:xfrm>
          <a:prstGeom prst="rect">
            <a:avLst/>
          </a:prstGeom>
          <a:noFill/>
          <a:ln w="38100">
            <a:solidFill>
              <a:srgbClr val="CCDFD9"/>
            </a:solidFill>
            <a:miter lim="4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endParaRPr lang="zh-CN" altLang="zh-CN" sz="16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134" name="Rectangle 38">
            <a:extLst>
              <a:ext uri="{FF2B5EF4-FFF2-40B4-BE49-F238E27FC236}">
                <a16:creationId xmlns:a16="http://schemas.microsoft.com/office/drawing/2014/main" id="{1B16F58A-3F9D-B042-96E0-598D086E73B9}"/>
              </a:ext>
            </a:extLst>
          </p:cNvPr>
          <p:cNvSpPr>
            <a:spLocks/>
          </p:cNvSpPr>
          <p:nvPr/>
        </p:nvSpPr>
        <p:spPr bwMode="auto">
          <a:xfrm>
            <a:off x="8571707" y="5622925"/>
            <a:ext cx="2277269" cy="433388"/>
          </a:xfrm>
          <a:prstGeom prst="rect">
            <a:avLst/>
          </a:prstGeom>
          <a:noFill/>
          <a:ln w="38100">
            <a:solidFill>
              <a:srgbClr val="CCDFD9"/>
            </a:solidFill>
            <a:miter lim="4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endParaRPr lang="zh-CN" altLang="zh-CN" sz="16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135" name="Rectangle 39">
            <a:extLst>
              <a:ext uri="{FF2B5EF4-FFF2-40B4-BE49-F238E27FC236}">
                <a16:creationId xmlns:a16="http://schemas.microsoft.com/office/drawing/2014/main" id="{25B81814-2CEE-7E4C-8B79-ED12A13298F1}"/>
              </a:ext>
            </a:extLst>
          </p:cNvPr>
          <p:cNvSpPr>
            <a:spLocks/>
          </p:cNvSpPr>
          <p:nvPr/>
        </p:nvSpPr>
        <p:spPr bwMode="auto">
          <a:xfrm>
            <a:off x="8571707" y="4741863"/>
            <a:ext cx="2277269" cy="433388"/>
          </a:xfrm>
          <a:prstGeom prst="rect">
            <a:avLst/>
          </a:prstGeom>
          <a:noFill/>
          <a:ln w="38100">
            <a:solidFill>
              <a:srgbClr val="CCDFD9"/>
            </a:solidFill>
            <a:miter lim="4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endParaRPr lang="zh-CN" altLang="zh-CN" sz="16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399112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900F1F1A-36E6-3041-AD40-E2994CDFACD7}"/>
              </a:ext>
            </a:extLst>
          </p:cNvPr>
          <p:cNvSpPr>
            <a:spLocks/>
          </p:cNvSpPr>
          <p:nvPr/>
        </p:nvSpPr>
        <p:spPr bwMode="auto">
          <a:xfrm>
            <a:off x="5098132" y="297457"/>
            <a:ext cx="1995740" cy="5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en-US" sz="3000" dirty="0">
                <a:latin typeface="HYZongYiJ" charset="0"/>
                <a:ea typeface="宋体" panose="02010600030101010101" pitchFamily="2" charset="-122"/>
                <a:sym typeface="HYZongYiJ" charset="0"/>
              </a:rPr>
              <a:t>云翼</a:t>
            </a:r>
            <a:r>
              <a:rPr lang="zh-CN" altLang="zh-CN" sz="3000" dirty="0">
                <a:latin typeface="HYZongYiJ" charset="0"/>
                <a:ea typeface="宋体" panose="02010600030101010101" pitchFamily="2" charset="-122"/>
                <a:sym typeface="HYZongYiJ" charset="0"/>
              </a:rPr>
              <a:t>云客服</a:t>
            </a: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79C68AB5-0746-5540-81C4-A8F7F28CF50A}"/>
              </a:ext>
            </a:extLst>
          </p:cNvPr>
          <p:cNvSpPr>
            <a:spLocks/>
          </p:cNvSpPr>
          <p:nvPr/>
        </p:nvSpPr>
        <p:spPr bwMode="auto">
          <a:xfrm>
            <a:off x="3965213" y="933995"/>
            <a:ext cx="4260783" cy="379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zh-CN" sz="2000">
                <a:solidFill>
                  <a:srgbClr val="5E5E5E"/>
                </a:solidFill>
                <a:ea typeface="宋体" panose="02010600030101010101" pitchFamily="2" charset="-122"/>
              </a:rPr>
              <a:t>覆盖客户服务周期-提高客服工作效率</a:t>
            </a:r>
          </a:p>
        </p:txBody>
      </p:sp>
      <p:sp>
        <p:nvSpPr>
          <p:cNvPr id="6147" name="Line 3">
            <a:extLst>
              <a:ext uri="{FF2B5EF4-FFF2-40B4-BE49-F238E27FC236}">
                <a16:creationId xmlns:a16="http://schemas.microsoft.com/office/drawing/2014/main" id="{714C4809-D778-B34A-90FF-C448A37F46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98725" y="2659063"/>
            <a:ext cx="331788" cy="0"/>
          </a:xfrm>
          <a:prstGeom prst="line">
            <a:avLst/>
          </a:prstGeom>
          <a:noFill/>
          <a:ln w="38100">
            <a:solidFill>
              <a:srgbClr val="CCDFD9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45720" bIns="45720"/>
          <a:lstStyle/>
          <a:p>
            <a:endParaRPr lang="zh-CN" altLang="en-US" sz="900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96F1F138-8CC1-854E-ADE3-10322AA14E42}"/>
              </a:ext>
            </a:extLst>
          </p:cNvPr>
          <p:cNvSpPr>
            <a:spLocks/>
          </p:cNvSpPr>
          <p:nvPr/>
        </p:nvSpPr>
        <p:spPr bwMode="auto">
          <a:xfrm>
            <a:off x="3011488" y="1828800"/>
            <a:ext cx="1174750" cy="1643857"/>
          </a:xfrm>
          <a:prstGeom prst="rect">
            <a:avLst/>
          </a:prstGeom>
          <a:noFill/>
          <a:ln w="38100">
            <a:solidFill>
              <a:srgbClr val="CCDFD9"/>
            </a:solidFill>
            <a:miter lim="4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endParaRPr lang="zh-CN" altLang="zh-CN" sz="16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6149" name="Line 5">
            <a:extLst>
              <a:ext uri="{FF2B5EF4-FFF2-40B4-BE49-F238E27FC236}">
                <a16:creationId xmlns:a16="http://schemas.microsoft.com/office/drawing/2014/main" id="{2DC9A54E-CAF6-8F44-945F-4A0FCC41F0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18569" y="4042569"/>
            <a:ext cx="401638" cy="0"/>
          </a:xfrm>
          <a:prstGeom prst="line">
            <a:avLst/>
          </a:prstGeom>
          <a:noFill/>
          <a:ln w="38100">
            <a:solidFill>
              <a:srgbClr val="CCDFD9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45720" bIns="45720"/>
          <a:lstStyle/>
          <a:p>
            <a:endParaRPr lang="zh-CN" altLang="en-US" sz="900"/>
          </a:p>
        </p:txBody>
      </p:sp>
      <p:sp>
        <p:nvSpPr>
          <p:cNvPr id="6150" name="Line 6">
            <a:extLst>
              <a:ext uri="{FF2B5EF4-FFF2-40B4-BE49-F238E27FC236}">
                <a16:creationId xmlns:a16="http://schemas.microsoft.com/office/drawing/2014/main" id="{9A8D3572-5B8B-BB40-9D47-2FEE6423598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05213" y="4295775"/>
            <a:ext cx="0" cy="196057"/>
          </a:xfrm>
          <a:prstGeom prst="line">
            <a:avLst/>
          </a:prstGeom>
          <a:noFill/>
          <a:ln w="38100">
            <a:solidFill>
              <a:srgbClr val="CDDFD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/>
          <a:p>
            <a:endParaRPr lang="zh-CN" altLang="en-US" sz="900"/>
          </a:p>
        </p:txBody>
      </p:sp>
      <p:sp>
        <p:nvSpPr>
          <p:cNvPr id="6151" name="Line 7">
            <a:extLst>
              <a:ext uri="{FF2B5EF4-FFF2-40B4-BE49-F238E27FC236}">
                <a16:creationId xmlns:a16="http://schemas.microsoft.com/office/drawing/2014/main" id="{B034B437-7783-1B46-9890-D7EC63AD40D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61644" y="4749800"/>
            <a:ext cx="291306" cy="0"/>
          </a:xfrm>
          <a:prstGeom prst="line">
            <a:avLst/>
          </a:prstGeom>
          <a:noFill/>
          <a:ln w="38100">
            <a:solidFill>
              <a:srgbClr val="CCDFD9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45720" bIns="45720"/>
          <a:lstStyle/>
          <a:p>
            <a:endParaRPr lang="zh-CN" altLang="en-US" sz="900"/>
          </a:p>
        </p:txBody>
      </p:sp>
      <p:sp>
        <p:nvSpPr>
          <p:cNvPr id="6152" name="Rectangle 8">
            <a:extLst>
              <a:ext uri="{FF2B5EF4-FFF2-40B4-BE49-F238E27FC236}">
                <a16:creationId xmlns:a16="http://schemas.microsoft.com/office/drawing/2014/main" id="{BA3EC933-ED0B-3F40-8AF6-845F222B18D9}"/>
              </a:ext>
            </a:extLst>
          </p:cNvPr>
          <p:cNvSpPr>
            <a:spLocks/>
          </p:cNvSpPr>
          <p:nvPr/>
        </p:nvSpPr>
        <p:spPr bwMode="auto">
          <a:xfrm>
            <a:off x="3144044" y="2516982"/>
            <a:ext cx="901700" cy="855663"/>
          </a:xfrm>
          <a:prstGeom prst="rect">
            <a:avLst/>
          </a:prstGeom>
          <a:noFill/>
          <a:ln w="38100">
            <a:solidFill>
              <a:srgbClr val="CCDFD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endParaRPr lang="zh-CN" altLang="zh-CN" sz="16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6153" name="Line 9">
            <a:extLst>
              <a:ext uri="{FF2B5EF4-FFF2-40B4-BE49-F238E27FC236}">
                <a16:creationId xmlns:a16="http://schemas.microsoft.com/office/drawing/2014/main" id="{FB6ABEB7-55F2-E049-BCDC-5EBDFA5E2ED6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7675" y="2650332"/>
            <a:ext cx="411957" cy="0"/>
          </a:xfrm>
          <a:prstGeom prst="line">
            <a:avLst/>
          </a:prstGeom>
          <a:noFill/>
          <a:ln w="38100">
            <a:solidFill>
              <a:srgbClr val="CCDFD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45720" bIns="45720"/>
          <a:lstStyle/>
          <a:p>
            <a:endParaRPr lang="zh-CN" altLang="en-US" sz="900"/>
          </a:p>
        </p:txBody>
      </p:sp>
      <p:sp>
        <p:nvSpPr>
          <p:cNvPr id="6154" name="Line 10">
            <a:extLst>
              <a:ext uri="{FF2B5EF4-FFF2-40B4-BE49-F238E27FC236}">
                <a16:creationId xmlns:a16="http://schemas.microsoft.com/office/drawing/2014/main" id="{1BE9A788-B59F-6A4E-BFC4-BB6E9FD49F04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0588" y="4852194"/>
            <a:ext cx="401638" cy="0"/>
          </a:xfrm>
          <a:prstGeom prst="line">
            <a:avLst/>
          </a:prstGeom>
          <a:noFill/>
          <a:ln w="38100">
            <a:solidFill>
              <a:srgbClr val="CCDFD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45720" bIns="45720"/>
          <a:lstStyle/>
          <a:p>
            <a:endParaRPr lang="zh-CN" altLang="en-US" sz="900"/>
          </a:p>
        </p:txBody>
      </p:sp>
      <p:sp>
        <p:nvSpPr>
          <p:cNvPr id="6155" name="Rectangle 11">
            <a:extLst>
              <a:ext uri="{FF2B5EF4-FFF2-40B4-BE49-F238E27FC236}">
                <a16:creationId xmlns:a16="http://schemas.microsoft.com/office/drawing/2014/main" id="{15ACE790-D4FE-A341-BB51-ECB8734A945E}"/>
              </a:ext>
            </a:extLst>
          </p:cNvPr>
          <p:cNvSpPr>
            <a:spLocks/>
          </p:cNvSpPr>
          <p:nvPr/>
        </p:nvSpPr>
        <p:spPr bwMode="auto">
          <a:xfrm>
            <a:off x="4712494" y="3032919"/>
            <a:ext cx="1174750" cy="318294"/>
          </a:xfrm>
          <a:prstGeom prst="rect">
            <a:avLst/>
          </a:prstGeom>
          <a:noFill/>
          <a:ln w="38100">
            <a:solidFill>
              <a:srgbClr val="CCDFD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endParaRPr lang="zh-CN" altLang="zh-CN" sz="16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6156" name="Rectangle 12">
            <a:extLst>
              <a:ext uri="{FF2B5EF4-FFF2-40B4-BE49-F238E27FC236}">
                <a16:creationId xmlns:a16="http://schemas.microsoft.com/office/drawing/2014/main" id="{AE7AA5CC-ADC6-6F4B-8B94-56C15635C3DA}"/>
              </a:ext>
            </a:extLst>
          </p:cNvPr>
          <p:cNvSpPr>
            <a:spLocks/>
          </p:cNvSpPr>
          <p:nvPr/>
        </p:nvSpPr>
        <p:spPr bwMode="auto">
          <a:xfrm>
            <a:off x="4802137" y="3066443"/>
            <a:ext cx="995465" cy="256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zh-CN" sz="1200">
                <a:solidFill>
                  <a:srgbClr val="5E5E5E"/>
                </a:solidFill>
                <a:ea typeface="宋体" panose="02010600030101010101" pitchFamily="2" charset="-122"/>
              </a:rPr>
              <a:t>客户信息管理</a:t>
            </a:r>
          </a:p>
        </p:txBody>
      </p:sp>
      <p:sp>
        <p:nvSpPr>
          <p:cNvPr id="6157" name="Line 13">
            <a:extLst>
              <a:ext uri="{FF2B5EF4-FFF2-40B4-BE49-F238E27FC236}">
                <a16:creationId xmlns:a16="http://schemas.microsoft.com/office/drawing/2014/main" id="{BCE41E03-96F7-874E-93D0-D29E1480D65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68257" y="2865438"/>
            <a:ext cx="0" cy="1992313"/>
          </a:xfrm>
          <a:prstGeom prst="line">
            <a:avLst/>
          </a:prstGeom>
          <a:noFill/>
          <a:ln w="38100">
            <a:solidFill>
              <a:srgbClr val="CCDFD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45720" bIns="45720"/>
          <a:lstStyle/>
          <a:p>
            <a:endParaRPr lang="zh-CN" altLang="en-US" sz="900"/>
          </a:p>
        </p:txBody>
      </p:sp>
      <p:sp>
        <p:nvSpPr>
          <p:cNvPr id="6158" name="Line 14">
            <a:extLst>
              <a:ext uri="{FF2B5EF4-FFF2-40B4-BE49-F238E27FC236}">
                <a16:creationId xmlns:a16="http://schemas.microsoft.com/office/drawing/2014/main" id="{48749D96-E7B7-3E40-9BBB-05CF8631E80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34869" y="2872582"/>
            <a:ext cx="438944" cy="0"/>
          </a:xfrm>
          <a:prstGeom prst="line">
            <a:avLst/>
          </a:prstGeom>
          <a:noFill/>
          <a:ln w="38100">
            <a:solidFill>
              <a:srgbClr val="CDDFD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/>
          <a:p>
            <a:endParaRPr lang="zh-CN" altLang="en-US" sz="900"/>
          </a:p>
        </p:txBody>
      </p:sp>
      <p:sp>
        <p:nvSpPr>
          <p:cNvPr id="6159" name="Rectangle 15">
            <a:extLst>
              <a:ext uri="{FF2B5EF4-FFF2-40B4-BE49-F238E27FC236}">
                <a16:creationId xmlns:a16="http://schemas.microsoft.com/office/drawing/2014/main" id="{3A938C6D-F52F-774E-B1CC-8141B79803CC}"/>
              </a:ext>
            </a:extLst>
          </p:cNvPr>
          <p:cNvSpPr>
            <a:spLocks/>
          </p:cNvSpPr>
          <p:nvPr/>
        </p:nvSpPr>
        <p:spPr bwMode="auto">
          <a:xfrm>
            <a:off x="6083919" y="3310681"/>
            <a:ext cx="200376" cy="995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zh-CN" sz="1000">
                <a:solidFill>
                  <a:srgbClr val="5E5E5E"/>
                </a:solidFill>
                <a:ea typeface="宋体" panose="02010600030101010101" pitchFamily="2" charset="-122"/>
              </a:rPr>
              <a:t>记</a:t>
            </a:r>
          </a:p>
          <a:p>
            <a:pPr eaLnBrk="1"/>
            <a:r>
              <a:rPr lang="zh-CN" altLang="zh-CN" sz="1000">
                <a:solidFill>
                  <a:srgbClr val="5E5E5E"/>
                </a:solidFill>
                <a:ea typeface="宋体" panose="02010600030101010101" pitchFamily="2" charset="-122"/>
              </a:rPr>
              <a:t>录</a:t>
            </a:r>
          </a:p>
          <a:p>
            <a:pPr eaLnBrk="1"/>
            <a:r>
              <a:rPr lang="zh-CN" altLang="zh-CN" sz="1000">
                <a:solidFill>
                  <a:srgbClr val="5E5E5E"/>
                </a:solidFill>
                <a:ea typeface="宋体" panose="02010600030101010101" pitchFamily="2" charset="-122"/>
              </a:rPr>
              <a:t>需</a:t>
            </a:r>
          </a:p>
          <a:p>
            <a:pPr eaLnBrk="1"/>
            <a:r>
              <a:rPr lang="zh-CN" altLang="zh-CN" sz="1000">
                <a:solidFill>
                  <a:srgbClr val="5E5E5E"/>
                </a:solidFill>
                <a:ea typeface="宋体" panose="02010600030101010101" pitchFamily="2" charset="-122"/>
              </a:rPr>
              <a:t>求</a:t>
            </a:r>
          </a:p>
          <a:p>
            <a:pPr eaLnBrk="1"/>
            <a:r>
              <a:rPr lang="zh-CN" altLang="zh-CN" sz="1000">
                <a:solidFill>
                  <a:srgbClr val="5E5E5E"/>
                </a:solidFill>
                <a:ea typeface="宋体" panose="02010600030101010101" pitchFamily="2" charset="-122"/>
              </a:rPr>
              <a:t>客</a:t>
            </a:r>
          </a:p>
          <a:p>
            <a:pPr eaLnBrk="1"/>
            <a:r>
              <a:rPr lang="zh-CN" altLang="zh-CN" sz="1000">
                <a:solidFill>
                  <a:srgbClr val="5E5E5E"/>
                </a:solidFill>
                <a:ea typeface="宋体" panose="02010600030101010101" pitchFamily="2" charset="-122"/>
              </a:rPr>
              <a:t>户</a:t>
            </a:r>
          </a:p>
        </p:txBody>
      </p:sp>
      <p:sp>
        <p:nvSpPr>
          <p:cNvPr id="6160" name="Line 16">
            <a:extLst>
              <a:ext uri="{FF2B5EF4-FFF2-40B4-BE49-F238E27FC236}">
                <a16:creationId xmlns:a16="http://schemas.microsoft.com/office/drawing/2014/main" id="{535B786B-209B-BB4D-82F9-7C506D6CFA12}"/>
              </a:ext>
            </a:extLst>
          </p:cNvPr>
          <p:cNvSpPr>
            <a:spLocks noChangeShapeType="1"/>
          </p:cNvSpPr>
          <p:nvPr/>
        </p:nvSpPr>
        <p:spPr bwMode="auto">
          <a:xfrm>
            <a:off x="4476750" y="1958975"/>
            <a:ext cx="0" cy="646907"/>
          </a:xfrm>
          <a:prstGeom prst="line">
            <a:avLst/>
          </a:prstGeom>
          <a:noFill/>
          <a:ln w="38100">
            <a:solidFill>
              <a:srgbClr val="CCDFD9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45720" bIns="45720"/>
          <a:lstStyle/>
          <a:p>
            <a:endParaRPr lang="zh-CN" altLang="en-US" sz="900"/>
          </a:p>
        </p:txBody>
      </p:sp>
      <p:sp>
        <p:nvSpPr>
          <p:cNvPr id="6161" name="Line 17">
            <a:extLst>
              <a:ext uri="{FF2B5EF4-FFF2-40B4-BE49-F238E27FC236}">
                <a16:creationId xmlns:a16="http://schemas.microsoft.com/office/drawing/2014/main" id="{91F1D52A-7E13-B34D-8846-7D0EA5BD96B6}"/>
              </a:ext>
            </a:extLst>
          </p:cNvPr>
          <p:cNvSpPr>
            <a:spLocks noChangeShapeType="1"/>
          </p:cNvSpPr>
          <p:nvPr/>
        </p:nvSpPr>
        <p:spPr bwMode="auto">
          <a:xfrm>
            <a:off x="4467225" y="1931988"/>
            <a:ext cx="273050" cy="0"/>
          </a:xfrm>
          <a:prstGeom prst="line">
            <a:avLst/>
          </a:prstGeom>
          <a:noFill/>
          <a:ln w="38100">
            <a:solidFill>
              <a:srgbClr val="CDDFD9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/>
          <a:p>
            <a:endParaRPr lang="zh-CN" altLang="en-US" sz="900"/>
          </a:p>
        </p:txBody>
      </p:sp>
      <p:sp>
        <p:nvSpPr>
          <p:cNvPr id="6162" name="Line 18">
            <a:extLst>
              <a:ext uri="{FF2B5EF4-FFF2-40B4-BE49-F238E27FC236}">
                <a16:creationId xmlns:a16="http://schemas.microsoft.com/office/drawing/2014/main" id="{904F3256-868E-4345-955B-6184AF1BB3B7}"/>
              </a:ext>
            </a:extLst>
          </p:cNvPr>
          <p:cNvSpPr>
            <a:spLocks noChangeShapeType="1"/>
          </p:cNvSpPr>
          <p:nvPr/>
        </p:nvSpPr>
        <p:spPr bwMode="auto">
          <a:xfrm>
            <a:off x="5299075" y="2181225"/>
            <a:ext cx="0" cy="337344"/>
          </a:xfrm>
          <a:prstGeom prst="line">
            <a:avLst/>
          </a:prstGeom>
          <a:noFill/>
          <a:ln w="38100">
            <a:solidFill>
              <a:srgbClr val="CDDFD9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/>
          <a:p>
            <a:endParaRPr lang="zh-CN" altLang="en-US" sz="900"/>
          </a:p>
        </p:txBody>
      </p:sp>
      <p:sp>
        <p:nvSpPr>
          <p:cNvPr id="6163" name="Rectangle 19">
            <a:extLst>
              <a:ext uri="{FF2B5EF4-FFF2-40B4-BE49-F238E27FC236}">
                <a16:creationId xmlns:a16="http://schemas.microsoft.com/office/drawing/2014/main" id="{67EB8AB7-84D8-174D-8D9C-CAD40582BC16}"/>
              </a:ext>
            </a:extLst>
          </p:cNvPr>
          <p:cNvSpPr>
            <a:spLocks/>
          </p:cNvSpPr>
          <p:nvPr/>
        </p:nvSpPr>
        <p:spPr bwMode="auto">
          <a:xfrm>
            <a:off x="4265133" y="2115159"/>
            <a:ext cx="181141" cy="333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zh-CN" sz="850">
                <a:solidFill>
                  <a:srgbClr val="5E5E5E"/>
                </a:solidFill>
                <a:ea typeface="宋体" panose="02010600030101010101" pitchFamily="2" charset="-122"/>
              </a:rPr>
              <a:t>对</a:t>
            </a:r>
          </a:p>
          <a:p>
            <a:pPr eaLnBrk="1"/>
            <a:r>
              <a:rPr lang="zh-CN" altLang="zh-CN" sz="850">
                <a:solidFill>
                  <a:srgbClr val="5E5E5E"/>
                </a:solidFill>
                <a:ea typeface="宋体" panose="02010600030101010101" pitchFamily="2" charset="-122"/>
              </a:rPr>
              <a:t>接</a:t>
            </a:r>
          </a:p>
        </p:txBody>
      </p:sp>
      <p:sp>
        <p:nvSpPr>
          <p:cNvPr id="6164" name="Rectangle 20">
            <a:extLst>
              <a:ext uri="{FF2B5EF4-FFF2-40B4-BE49-F238E27FC236}">
                <a16:creationId xmlns:a16="http://schemas.microsoft.com/office/drawing/2014/main" id="{77559F23-1FBA-6045-8126-11A6B3C6F975}"/>
              </a:ext>
            </a:extLst>
          </p:cNvPr>
          <p:cNvSpPr>
            <a:spLocks/>
          </p:cNvSpPr>
          <p:nvPr/>
        </p:nvSpPr>
        <p:spPr bwMode="auto">
          <a:xfrm>
            <a:off x="5368049" y="2183421"/>
            <a:ext cx="181141" cy="333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zh-CN" sz="850">
                <a:solidFill>
                  <a:srgbClr val="5E5E5E"/>
                </a:solidFill>
                <a:ea typeface="宋体" panose="02010600030101010101" pitchFamily="2" charset="-122"/>
              </a:rPr>
              <a:t>调</a:t>
            </a:r>
          </a:p>
          <a:p>
            <a:pPr eaLnBrk="1"/>
            <a:r>
              <a:rPr lang="zh-CN" altLang="zh-CN" sz="850">
                <a:solidFill>
                  <a:srgbClr val="5E5E5E"/>
                </a:solidFill>
                <a:ea typeface="宋体" panose="02010600030101010101" pitchFamily="2" charset="-122"/>
              </a:rPr>
              <a:t>取</a:t>
            </a:r>
          </a:p>
        </p:txBody>
      </p:sp>
      <p:sp>
        <p:nvSpPr>
          <p:cNvPr id="6165" name="Line 21">
            <a:extLst>
              <a:ext uri="{FF2B5EF4-FFF2-40B4-BE49-F238E27FC236}">
                <a16:creationId xmlns:a16="http://schemas.microsoft.com/office/drawing/2014/main" id="{30F57D90-C8AD-DD46-8995-6A09AAEB34F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22169" y="2659063"/>
            <a:ext cx="892969" cy="0"/>
          </a:xfrm>
          <a:prstGeom prst="line">
            <a:avLst/>
          </a:prstGeom>
          <a:noFill/>
          <a:ln w="38100">
            <a:solidFill>
              <a:srgbClr val="CCDFD9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45720" bIns="45720"/>
          <a:lstStyle/>
          <a:p>
            <a:endParaRPr lang="zh-CN" altLang="en-US" sz="900"/>
          </a:p>
        </p:txBody>
      </p:sp>
      <p:sp>
        <p:nvSpPr>
          <p:cNvPr id="6166" name="Line 22">
            <a:extLst>
              <a:ext uri="{FF2B5EF4-FFF2-40B4-BE49-F238E27FC236}">
                <a16:creationId xmlns:a16="http://schemas.microsoft.com/office/drawing/2014/main" id="{C710DEA3-B743-EB4D-ABA8-632968DBA970}"/>
              </a:ext>
            </a:extLst>
          </p:cNvPr>
          <p:cNvSpPr>
            <a:spLocks noChangeShapeType="1"/>
          </p:cNvSpPr>
          <p:nvPr/>
        </p:nvSpPr>
        <p:spPr bwMode="auto">
          <a:xfrm>
            <a:off x="5922169" y="2765425"/>
            <a:ext cx="638175" cy="0"/>
          </a:xfrm>
          <a:prstGeom prst="line">
            <a:avLst/>
          </a:prstGeom>
          <a:noFill/>
          <a:ln w="38100">
            <a:solidFill>
              <a:srgbClr val="CCDFD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45720" bIns="45720"/>
          <a:lstStyle/>
          <a:p>
            <a:endParaRPr lang="zh-CN" altLang="en-US" sz="900"/>
          </a:p>
        </p:txBody>
      </p:sp>
      <p:sp>
        <p:nvSpPr>
          <p:cNvPr id="6167" name="Line 23">
            <a:extLst>
              <a:ext uri="{FF2B5EF4-FFF2-40B4-BE49-F238E27FC236}">
                <a16:creationId xmlns:a16="http://schemas.microsoft.com/office/drawing/2014/main" id="{77CE852D-4C54-8043-8757-6C7471BF55A1}"/>
              </a:ext>
            </a:extLst>
          </p:cNvPr>
          <p:cNvSpPr>
            <a:spLocks noChangeShapeType="1"/>
          </p:cNvSpPr>
          <p:nvPr/>
        </p:nvSpPr>
        <p:spPr bwMode="auto">
          <a:xfrm>
            <a:off x="6567488" y="2754313"/>
            <a:ext cx="0" cy="1138238"/>
          </a:xfrm>
          <a:prstGeom prst="line">
            <a:avLst/>
          </a:prstGeom>
          <a:noFill/>
          <a:ln w="38100">
            <a:solidFill>
              <a:srgbClr val="CCDFD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45720" bIns="45720"/>
          <a:lstStyle/>
          <a:p>
            <a:endParaRPr lang="zh-CN" altLang="en-US" sz="900"/>
          </a:p>
        </p:txBody>
      </p:sp>
      <p:sp>
        <p:nvSpPr>
          <p:cNvPr id="6168" name="Line 24">
            <a:extLst>
              <a:ext uri="{FF2B5EF4-FFF2-40B4-BE49-F238E27FC236}">
                <a16:creationId xmlns:a16="http://schemas.microsoft.com/office/drawing/2014/main" id="{1B1010BE-54A1-5141-B4B3-75CA05C3126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66694" y="3885407"/>
            <a:ext cx="273050" cy="0"/>
          </a:xfrm>
          <a:prstGeom prst="line">
            <a:avLst/>
          </a:prstGeom>
          <a:noFill/>
          <a:ln w="38100">
            <a:solidFill>
              <a:srgbClr val="CCDFD9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45720" bIns="45720"/>
          <a:lstStyle/>
          <a:p>
            <a:endParaRPr lang="zh-CN" altLang="en-US" sz="900"/>
          </a:p>
        </p:txBody>
      </p:sp>
      <p:sp>
        <p:nvSpPr>
          <p:cNvPr id="6169" name="Rectangle 25">
            <a:extLst>
              <a:ext uri="{FF2B5EF4-FFF2-40B4-BE49-F238E27FC236}">
                <a16:creationId xmlns:a16="http://schemas.microsoft.com/office/drawing/2014/main" id="{43EC27A8-B893-4B4F-BB4C-C6B54FE1FF9D}"/>
              </a:ext>
            </a:extLst>
          </p:cNvPr>
          <p:cNvSpPr>
            <a:spLocks/>
          </p:cNvSpPr>
          <p:nvPr/>
        </p:nvSpPr>
        <p:spPr bwMode="auto">
          <a:xfrm>
            <a:off x="1129507" y="1569244"/>
            <a:ext cx="7205663" cy="4772025"/>
          </a:xfrm>
          <a:prstGeom prst="rect">
            <a:avLst/>
          </a:prstGeom>
          <a:noFill/>
          <a:ln w="38100">
            <a:solidFill>
              <a:srgbClr val="CCDFD9"/>
            </a:solidFill>
            <a:prstDash val="sysDot"/>
            <a:miter lim="4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endParaRPr lang="zh-CN" altLang="zh-CN" sz="16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6170" name="Rectangle 26">
            <a:extLst>
              <a:ext uri="{FF2B5EF4-FFF2-40B4-BE49-F238E27FC236}">
                <a16:creationId xmlns:a16="http://schemas.microsoft.com/office/drawing/2014/main" id="{2DDB84BC-8B69-BB41-B024-1197AC494F9C}"/>
              </a:ext>
            </a:extLst>
          </p:cNvPr>
          <p:cNvSpPr>
            <a:spLocks/>
          </p:cNvSpPr>
          <p:nvPr/>
        </p:nvSpPr>
        <p:spPr bwMode="auto">
          <a:xfrm>
            <a:off x="9163844" y="1551782"/>
            <a:ext cx="1897856" cy="2786063"/>
          </a:xfrm>
          <a:prstGeom prst="rect">
            <a:avLst/>
          </a:prstGeom>
          <a:noFill/>
          <a:ln w="38100">
            <a:solidFill>
              <a:srgbClr val="CCDFD9"/>
            </a:solidFill>
            <a:prstDash val="sysDot"/>
            <a:miter lim="4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endParaRPr lang="zh-CN" altLang="zh-CN" sz="16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6171" name="Line 27">
            <a:extLst>
              <a:ext uri="{FF2B5EF4-FFF2-40B4-BE49-F238E27FC236}">
                <a16:creationId xmlns:a16="http://schemas.microsoft.com/office/drawing/2014/main" id="{F9ACFD92-5111-1744-9786-8D332DE2353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24082" y="3808413"/>
            <a:ext cx="490538" cy="0"/>
          </a:xfrm>
          <a:prstGeom prst="line">
            <a:avLst/>
          </a:prstGeom>
          <a:noFill/>
          <a:ln w="38100">
            <a:solidFill>
              <a:srgbClr val="CCDFD9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45720" bIns="45720"/>
          <a:lstStyle/>
          <a:p>
            <a:endParaRPr lang="zh-CN" altLang="en-US" sz="900"/>
          </a:p>
        </p:txBody>
      </p:sp>
      <p:sp>
        <p:nvSpPr>
          <p:cNvPr id="6172" name="Line 28">
            <a:extLst>
              <a:ext uri="{FF2B5EF4-FFF2-40B4-BE49-F238E27FC236}">
                <a16:creationId xmlns:a16="http://schemas.microsoft.com/office/drawing/2014/main" id="{7A80D748-8A2F-0747-890D-94A1D757F311}"/>
              </a:ext>
            </a:extLst>
          </p:cNvPr>
          <p:cNvSpPr>
            <a:spLocks noChangeShapeType="1"/>
          </p:cNvSpPr>
          <p:nvPr/>
        </p:nvSpPr>
        <p:spPr bwMode="auto">
          <a:xfrm>
            <a:off x="2713038" y="4130675"/>
            <a:ext cx="0" cy="646907"/>
          </a:xfrm>
          <a:prstGeom prst="line">
            <a:avLst/>
          </a:prstGeom>
          <a:noFill/>
          <a:ln w="38100">
            <a:solidFill>
              <a:srgbClr val="CCDFD9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45720" bIns="45720"/>
          <a:lstStyle/>
          <a:p>
            <a:endParaRPr lang="zh-CN" altLang="en-US" sz="900"/>
          </a:p>
        </p:txBody>
      </p:sp>
      <p:sp>
        <p:nvSpPr>
          <p:cNvPr id="6173" name="Line 29">
            <a:extLst>
              <a:ext uri="{FF2B5EF4-FFF2-40B4-BE49-F238E27FC236}">
                <a16:creationId xmlns:a16="http://schemas.microsoft.com/office/drawing/2014/main" id="{DB0FD4C7-5308-8E47-8803-72D23907964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25738" y="4749800"/>
            <a:ext cx="215107" cy="0"/>
          </a:xfrm>
          <a:prstGeom prst="line">
            <a:avLst/>
          </a:prstGeom>
          <a:noFill/>
          <a:ln w="38100">
            <a:solidFill>
              <a:srgbClr val="CCDFD9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45720" bIns="45720"/>
          <a:lstStyle/>
          <a:p>
            <a:endParaRPr lang="zh-CN" altLang="en-US" sz="900"/>
          </a:p>
        </p:txBody>
      </p:sp>
      <p:sp>
        <p:nvSpPr>
          <p:cNvPr id="6174" name="Rectangle 30">
            <a:extLst>
              <a:ext uri="{FF2B5EF4-FFF2-40B4-BE49-F238E27FC236}">
                <a16:creationId xmlns:a16="http://schemas.microsoft.com/office/drawing/2014/main" id="{13E41DD7-028F-664A-A354-C7ACB3792AEA}"/>
              </a:ext>
            </a:extLst>
          </p:cNvPr>
          <p:cNvSpPr>
            <a:spLocks/>
          </p:cNvSpPr>
          <p:nvPr/>
        </p:nvSpPr>
        <p:spPr bwMode="auto">
          <a:xfrm>
            <a:off x="1272382" y="1815307"/>
            <a:ext cx="1174750" cy="4153694"/>
          </a:xfrm>
          <a:prstGeom prst="rect">
            <a:avLst/>
          </a:prstGeom>
          <a:noFill/>
          <a:ln w="38100">
            <a:solidFill>
              <a:srgbClr val="CCDFD9"/>
            </a:solidFill>
            <a:miter lim="4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endParaRPr lang="zh-CN" altLang="zh-CN" sz="16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6175" name="Rectangle 31">
            <a:extLst>
              <a:ext uri="{FF2B5EF4-FFF2-40B4-BE49-F238E27FC236}">
                <a16:creationId xmlns:a16="http://schemas.microsoft.com/office/drawing/2014/main" id="{D035FC14-CFC8-4F4B-8F7C-A22E8C43EB84}"/>
              </a:ext>
            </a:extLst>
          </p:cNvPr>
          <p:cNvSpPr>
            <a:spLocks/>
          </p:cNvSpPr>
          <p:nvPr/>
        </p:nvSpPr>
        <p:spPr bwMode="auto">
          <a:xfrm>
            <a:off x="1342232" y="1997075"/>
            <a:ext cx="1034256" cy="395288"/>
          </a:xfrm>
          <a:prstGeom prst="rect">
            <a:avLst/>
          </a:prstGeom>
          <a:noFill/>
          <a:ln w="38100">
            <a:solidFill>
              <a:srgbClr val="CCDFD9"/>
            </a:solidFill>
            <a:prstDash val="sysDot"/>
            <a:miter lim="4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endParaRPr lang="zh-CN" altLang="zh-CN" sz="16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6176" name="Rectangle 32">
            <a:extLst>
              <a:ext uri="{FF2B5EF4-FFF2-40B4-BE49-F238E27FC236}">
                <a16:creationId xmlns:a16="http://schemas.microsoft.com/office/drawing/2014/main" id="{DC3084A4-F0E0-2946-AC36-BB176B9A3664}"/>
              </a:ext>
            </a:extLst>
          </p:cNvPr>
          <p:cNvSpPr>
            <a:spLocks/>
          </p:cNvSpPr>
          <p:nvPr/>
        </p:nvSpPr>
        <p:spPr bwMode="auto">
          <a:xfrm>
            <a:off x="1438968" y="2066318"/>
            <a:ext cx="841578" cy="256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zh-CN" sz="1200">
                <a:solidFill>
                  <a:srgbClr val="5E5E5E"/>
                </a:solidFill>
                <a:latin typeface="HYZongYiJ" charset="0"/>
                <a:ea typeface="宋体" panose="02010600030101010101" pitchFamily="2" charset="-122"/>
                <a:sym typeface="HYZongYiJ" charset="0"/>
              </a:rPr>
              <a:t>多渠道能力</a:t>
            </a:r>
          </a:p>
        </p:txBody>
      </p:sp>
      <p:sp>
        <p:nvSpPr>
          <p:cNvPr id="6177" name="Rectangle 33">
            <a:extLst>
              <a:ext uri="{FF2B5EF4-FFF2-40B4-BE49-F238E27FC236}">
                <a16:creationId xmlns:a16="http://schemas.microsoft.com/office/drawing/2014/main" id="{B7835106-D695-B340-A328-E2C235208EB1}"/>
              </a:ext>
            </a:extLst>
          </p:cNvPr>
          <p:cNvSpPr>
            <a:spLocks/>
          </p:cNvSpPr>
          <p:nvPr/>
        </p:nvSpPr>
        <p:spPr bwMode="auto">
          <a:xfrm>
            <a:off x="1342232" y="2484438"/>
            <a:ext cx="1034256" cy="355600"/>
          </a:xfrm>
          <a:prstGeom prst="rect">
            <a:avLst/>
          </a:prstGeom>
          <a:noFill/>
          <a:ln w="38100">
            <a:solidFill>
              <a:srgbClr val="CCDFD9"/>
            </a:solidFill>
            <a:miter lim="4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endParaRPr lang="zh-CN" altLang="zh-CN" sz="16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6178" name="Rectangle 34">
            <a:extLst>
              <a:ext uri="{FF2B5EF4-FFF2-40B4-BE49-F238E27FC236}">
                <a16:creationId xmlns:a16="http://schemas.microsoft.com/office/drawing/2014/main" id="{DFCCAE2B-6819-6145-9348-09F41632699D}"/>
              </a:ext>
            </a:extLst>
          </p:cNvPr>
          <p:cNvSpPr>
            <a:spLocks/>
          </p:cNvSpPr>
          <p:nvPr/>
        </p:nvSpPr>
        <p:spPr bwMode="auto">
          <a:xfrm>
            <a:off x="1342232" y="2915444"/>
            <a:ext cx="1034256" cy="355600"/>
          </a:xfrm>
          <a:prstGeom prst="rect">
            <a:avLst/>
          </a:prstGeom>
          <a:noFill/>
          <a:ln w="38100">
            <a:solidFill>
              <a:srgbClr val="CCDFD9"/>
            </a:solidFill>
            <a:miter lim="4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endParaRPr lang="zh-CN" altLang="zh-CN" sz="16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6179" name="Rectangle 35">
            <a:extLst>
              <a:ext uri="{FF2B5EF4-FFF2-40B4-BE49-F238E27FC236}">
                <a16:creationId xmlns:a16="http://schemas.microsoft.com/office/drawing/2014/main" id="{E6508609-F7AF-DB42-B94F-09E2E1D909DF}"/>
              </a:ext>
            </a:extLst>
          </p:cNvPr>
          <p:cNvSpPr>
            <a:spLocks/>
          </p:cNvSpPr>
          <p:nvPr/>
        </p:nvSpPr>
        <p:spPr bwMode="auto">
          <a:xfrm>
            <a:off x="1342232" y="5500688"/>
            <a:ext cx="1034256" cy="355600"/>
          </a:xfrm>
          <a:prstGeom prst="rect">
            <a:avLst/>
          </a:prstGeom>
          <a:noFill/>
          <a:ln w="38100">
            <a:solidFill>
              <a:srgbClr val="CCDFD9"/>
            </a:solidFill>
            <a:miter lim="4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endParaRPr lang="zh-CN" altLang="zh-CN" sz="16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6180" name="Rectangle 36">
            <a:extLst>
              <a:ext uri="{FF2B5EF4-FFF2-40B4-BE49-F238E27FC236}">
                <a16:creationId xmlns:a16="http://schemas.microsoft.com/office/drawing/2014/main" id="{852A6987-DB6F-4143-9F4B-71C9E1DFEF71}"/>
              </a:ext>
            </a:extLst>
          </p:cNvPr>
          <p:cNvSpPr>
            <a:spLocks/>
          </p:cNvSpPr>
          <p:nvPr/>
        </p:nvSpPr>
        <p:spPr bwMode="auto">
          <a:xfrm>
            <a:off x="1342232" y="5069682"/>
            <a:ext cx="1034256" cy="355600"/>
          </a:xfrm>
          <a:prstGeom prst="rect">
            <a:avLst/>
          </a:prstGeom>
          <a:noFill/>
          <a:ln w="38100">
            <a:solidFill>
              <a:srgbClr val="CCDFD9"/>
            </a:solidFill>
            <a:miter lim="4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endParaRPr lang="zh-CN" altLang="zh-CN" sz="16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6181" name="Rectangle 37">
            <a:extLst>
              <a:ext uri="{FF2B5EF4-FFF2-40B4-BE49-F238E27FC236}">
                <a16:creationId xmlns:a16="http://schemas.microsoft.com/office/drawing/2014/main" id="{4A494FE5-8AAD-5B46-9A13-CE9386B6E385}"/>
              </a:ext>
            </a:extLst>
          </p:cNvPr>
          <p:cNvSpPr>
            <a:spLocks/>
          </p:cNvSpPr>
          <p:nvPr/>
        </p:nvSpPr>
        <p:spPr bwMode="auto">
          <a:xfrm>
            <a:off x="1342232" y="4639469"/>
            <a:ext cx="1034256" cy="355600"/>
          </a:xfrm>
          <a:prstGeom prst="rect">
            <a:avLst/>
          </a:prstGeom>
          <a:noFill/>
          <a:ln w="38100">
            <a:solidFill>
              <a:srgbClr val="CCDFD9"/>
            </a:solidFill>
            <a:miter lim="4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endParaRPr lang="zh-CN" altLang="zh-CN" sz="16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6182" name="Rectangle 38">
            <a:extLst>
              <a:ext uri="{FF2B5EF4-FFF2-40B4-BE49-F238E27FC236}">
                <a16:creationId xmlns:a16="http://schemas.microsoft.com/office/drawing/2014/main" id="{0C49F100-E341-D048-9734-1ADB3C30050A}"/>
              </a:ext>
            </a:extLst>
          </p:cNvPr>
          <p:cNvSpPr>
            <a:spLocks/>
          </p:cNvSpPr>
          <p:nvPr/>
        </p:nvSpPr>
        <p:spPr bwMode="auto">
          <a:xfrm>
            <a:off x="1342232" y="4208463"/>
            <a:ext cx="1034256" cy="355600"/>
          </a:xfrm>
          <a:prstGeom prst="rect">
            <a:avLst/>
          </a:prstGeom>
          <a:noFill/>
          <a:ln w="38100">
            <a:solidFill>
              <a:srgbClr val="CCDFD9"/>
            </a:solidFill>
            <a:miter lim="4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endParaRPr lang="zh-CN" altLang="zh-CN" sz="16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6183" name="Rectangle 39">
            <a:extLst>
              <a:ext uri="{FF2B5EF4-FFF2-40B4-BE49-F238E27FC236}">
                <a16:creationId xmlns:a16="http://schemas.microsoft.com/office/drawing/2014/main" id="{1A435DC5-D0F7-6949-AA3C-4F766EFBB700}"/>
              </a:ext>
            </a:extLst>
          </p:cNvPr>
          <p:cNvSpPr>
            <a:spLocks/>
          </p:cNvSpPr>
          <p:nvPr/>
        </p:nvSpPr>
        <p:spPr bwMode="auto">
          <a:xfrm>
            <a:off x="1342232" y="3777457"/>
            <a:ext cx="1034256" cy="355600"/>
          </a:xfrm>
          <a:prstGeom prst="rect">
            <a:avLst/>
          </a:prstGeom>
          <a:noFill/>
          <a:ln w="38100">
            <a:solidFill>
              <a:srgbClr val="CCDFD9"/>
            </a:solidFill>
            <a:miter lim="4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endParaRPr lang="zh-CN" altLang="zh-CN" sz="16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6184" name="Rectangle 40">
            <a:extLst>
              <a:ext uri="{FF2B5EF4-FFF2-40B4-BE49-F238E27FC236}">
                <a16:creationId xmlns:a16="http://schemas.microsoft.com/office/drawing/2014/main" id="{4632B484-B47F-B748-B1A2-18DAE1D39D45}"/>
              </a:ext>
            </a:extLst>
          </p:cNvPr>
          <p:cNvSpPr>
            <a:spLocks/>
          </p:cNvSpPr>
          <p:nvPr/>
        </p:nvSpPr>
        <p:spPr bwMode="auto">
          <a:xfrm>
            <a:off x="1342232" y="3346450"/>
            <a:ext cx="1034256" cy="355600"/>
          </a:xfrm>
          <a:prstGeom prst="rect">
            <a:avLst/>
          </a:prstGeom>
          <a:noFill/>
          <a:ln w="38100">
            <a:solidFill>
              <a:srgbClr val="CCDFD9"/>
            </a:solidFill>
            <a:miter lim="4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endParaRPr lang="zh-CN" altLang="zh-CN" sz="16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6185" name="Rectangle 41">
            <a:extLst>
              <a:ext uri="{FF2B5EF4-FFF2-40B4-BE49-F238E27FC236}">
                <a16:creationId xmlns:a16="http://schemas.microsoft.com/office/drawing/2014/main" id="{4BC46FA5-6C7A-8146-9BB1-0ABB8275D057}"/>
              </a:ext>
            </a:extLst>
          </p:cNvPr>
          <p:cNvSpPr>
            <a:spLocks/>
          </p:cNvSpPr>
          <p:nvPr/>
        </p:nvSpPr>
        <p:spPr bwMode="auto">
          <a:xfrm>
            <a:off x="1669800" y="2530662"/>
            <a:ext cx="379913" cy="256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zh-CN" sz="1200">
                <a:solidFill>
                  <a:srgbClr val="5E5E5E"/>
                </a:solidFill>
                <a:ea typeface="宋体" panose="02010600030101010101" pitchFamily="2" charset="-122"/>
              </a:rPr>
              <a:t>电话</a:t>
            </a:r>
          </a:p>
        </p:txBody>
      </p:sp>
      <p:sp>
        <p:nvSpPr>
          <p:cNvPr id="6186" name="Rectangle 42">
            <a:extLst>
              <a:ext uri="{FF2B5EF4-FFF2-40B4-BE49-F238E27FC236}">
                <a16:creationId xmlns:a16="http://schemas.microsoft.com/office/drawing/2014/main" id="{59D525ED-B27F-6C45-BAB6-1540C0F849DE}"/>
              </a:ext>
            </a:extLst>
          </p:cNvPr>
          <p:cNvSpPr>
            <a:spLocks/>
          </p:cNvSpPr>
          <p:nvPr/>
        </p:nvSpPr>
        <p:spPr bwMode="auto">
          <a:xfrm>
            <a:off x="1669800" y="2964843"/>
            <a:ext cx="379913" cy="256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zh-CN" sz="1200">
                <a:solidFill>
                  <a:srgbClr val="5E5E5E"/>
                </a:solidFill>
                <a:ea typeface="宋体" panose="02010600030101010101" pitchFamily="2" charset="-122"/>
              </a:rPr>
              <a:t>网站</a:t>
            </a:r>
          </a:p>
        </p:txBody>
      </p:sp>
      <p:sp>
        <p:nvSpPr>
          <p:cNvPr id="6187" name="Rectangle 43">
            <a:extLst>
              <a:ext uri="{FF2B5EF4-FFF2-40B4-BE49-F238E27FC236}">
                <a16:creationId xmlns:a16="http://schemas.microsoft.com/office/drawing/2014/main" id="{C3CE3951-DCBA-F942-B8CA-973F065F1F05}"/>
              </a:ext>
            </a:extLst>
          </p:cNvPr>
          <p:cNvSpPr>
            <a:spLocks/>
          </p:cNvSpPr>
          <p:nvPr/>
        </p:nvSpPr>
        <p:spPr bwMode="auto">
          <a:xfrm>
            <a:off x="1677419" y="3396643"/>
            <a:ext cx="363883" cy="256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zh-CN" sz="1200">
                <a:solidFill>
                  <a:srgbClr val="5E5E5E"/>
                </a:solidFill>
                <a:ea typeface="宋体" panose="02010600030101010101" pitchFamily="2" charset="-122"/>
              </a:rPr>
              <a:t>APP</a:t>
            </a:r>
          </a:p>
        </p:txBody>
      </p:sp>
      <p:sp>
        <p:nvSpPr>
          <p:cNvPr id="6188" name="Rectangle 44">
            <a:extLst>
              <a:ext uri="{FF2B5EF4-FFF2-40B4-BE49-F238E27FC236}">
                <a16:creationId xmlns:a16="http://schemas.microsoft.com/office/drawing/2014/main" id="{6C6D47D5-34E8-F845-A7FC-C04632D03233}"/>
              </a:ext>
            </a:extLst>
          </p:cNvPr>
          <p:cNvSpPr>
            <a:spLocks/>
          </p:cNvSpPr>
          <p:nvPr/>
        </p:nvSpPr>
        <p:spPr bwMode="auto">
          <a:xfrm>
            <a:off x="1669800" y="3833206"/>
            <a:ext cx="379913" cy="256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zh-CN" sz="1200">
                <a:solidFill>
                  <a:srgbClr val="5E5E5E"/>
                </a:solidFill>
                <a:ea typeface="宋体" panose="02010600030101010101" pitchFamily="2" charset="-122"/>
              </a:rPr>
              <a:t>微信</a:t>
            </a:r>
          </a:p>
        </p:txBody>
      </p:sp>
      <p:sp>
        <p:nvSpPr>
          <p:cNvPr id="6189" name="Rectangle 45">
            <a:extLst>
              <a:ext uri="{FF2B5EF4-FFF2-40B4-BE49-F238E27FC236}">
                <a16:creationId xmlns:a16="http://schemas.microsoft.com/office/drawing/2014/main" id="{07E2106B-B85C-C244-8C94-214295F36DD4}"/>
              </a:ext>
            </a:extLst>
          </p:cNvPr>
          <p:cNvSpPr>
            <a:spLocks/>
          </p:cNvSpPr>
          <p:nvPr/>
        </p:nvSpPr>
        <p:spPr bwMode="auto">
          <a:xfrm>
            <a:off x="1669800" y="4257862"/>
            <a:ext cx="379913" cy="256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zh-CN" sz="1200">
                <a:solidFill>
                  <a:srgbClr val="5E5E5E"/>
                </a:solidFill>
                <a:ea typeface="宋体" panose="02010600030101010101" pitchFamily="2" charset="-122"/>
              </a:rPr>
              <a:t>微博</a:t>
            </a:r>
          </a:p>
        </p:txBody>
      </p:sp>
      <p:sp>
        <p:nvSpPr>
          <p:cNvPr id="6190" name="Rectangle 46">
            <a:extLst>
              <a:ext uri="{FF2B5EF4-FFF2-40B4-BE49-F238E27FC236}">
                <a16:creationId xmlns:a16="http://schemas.microsoft.com/office/drawing/2014/main" id="{8F3FA2D3-CDA5-1B4D-A704-6E19B9314F08}"/>
              </a:ext>
            </a:extLst>
          </p:cNvPr>
          <p:cNvSpPr>
            <a:spLocks/>
          </p:cNvSpPr>
          <p:nvPr/>
        </p:nvSpPr>
        <p:spPr bwMode="auto">
          <a:xfrm>
            <a:off x="1669800" y="4686487"/>
            <a:ext cx="379913" cy="256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zh-CN" sz="1200">
                <a:solidFill>
                  <a:srgbClr val="5E5E5E"/>
                </a:solidFill>
                <a:ea typeface="宋体" panose="02010600030101010101" pitchFamily="2" charset="-122"/>
              </a:rPr>
              <a:t>邮件</a:t>
            </a:r>
          </a:p>
        </p:txBody>
      </p:sp>
      <p:sp>
        <p:nvSpPr>
          <p:cNvPr id="6191" name="Rectangle 47">
            <a:extLst>
              <a:ext uri="{FF2B5EF4-FFF2-40B4-BE49-F238E27FC236}">
                <a16:creationId xmlns:a16="http://schemas.microsoft.com/office/drawing/2014/main" id="{CFF1AB86-2C1A-3141-A14A-E3E78DF628A7}"/>
              </a:ext>
            </a:extLst>
          </p:cNvPr>
          <p:cNvSpPr>
            <a:spLocks/>
          </p:cNvSpPr>
          <p:nvPr/>
        </p:nvSpPr>
        <p:spPr bwMode="auto">
          <a:xfrm>
            <a:off x="1725509" y="5119081"/>
            <a:ext cx="267702" cy="256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zh-CN" sz="1200">
                <a:solidFill>
                  <a:srgbClr val="5E5E5E"/>
                </a:solidFill>
                <a:ea typeface="宋体" panose="02010600030101010101" pitchFamily="2" charset="-122"/>
              </a:rPr>
              <a:t>H5</a:t>
            </a:r>
          </a:p>
        </p:txBody>
      </p:sp>
      <p:sp>
        <p:nvSpPr>
          <p:cNvPr id="6192" name="Rectangle 48">
            <a:extLst>
              <a:ext uri="{FF2B5EF4-FFF2-40B4-BE49-F238E27FC236}">
                <a16:creationId xmlns:a16="http://schemas.microsoft.com/office/drawing/2014/main" id="{7E8D54BC-2FF5-BA4F-A4DD-1041EF5A8F68}"/>
              </a:ext>
            </a:extLst>
          </p:cNvPr>
          <p:cNvSpPr>
            <a:spLocks/>
          </p:cNvSpPr>
          <p:nvPr/>
        </p:nvSpPr>
        <p:spPr bwMode="auto">
          <a:xfrm>
            <a:off x="1592856" y="5550087"/>
            <a:ext cx="533801" cy="256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zh-CN" sz="1200">
                <a:solidFill>
                  <a:srgbClr val="5E5E5E"/>
                </a:solidFill>
                <a:ea typeface="宋体" panose="02010600030101010101" pitchFamily="2" charset="-122"/>
              </a:rPr>
              <a:t>小程序</a:t>
            </a:r>
          </a:p>
        </p:txBody>
      </p:sp>
      <p:sp>
        <p:nvSpPr>
          <p:cNvPr id="6193" name="Rectangle 49">
            <a:extLst>
              <a:ext uri="{FF2B5EF4-FFF2-40B4-BE49-F238E27FC236}">
                <a16:creationId xmlns:a16="http://schemas.microsoft.com/office/drawing/2014/main" id="{5AFB3A16-6785-E846-9FC1-A39CFF6786D1}"/>
              </a:ext>
            </a:extLst>
          </p:cNvPr>
          <p:cNvSpPr>
            <a:spLocks/>
          </p:cNvSpPr>
          <p:nvPr/>
        </p:nvSpPr>
        <p:spPr bwMode="auto">
          <a:xfrm>
            <a:off x="3081338" y="1966119"/>
            <a:ext cx="1034257" cy="395288"/>
          </a:xfrm>
          <a:prstGeom prst="rect">
            <a:avLst/>
          </a:prstGeom>
          <a:noFill/>
          <a:ln w="38100">
            <a:solidFill>
              <a:srgbClr val="CCDFD9"/>
            </a:solidFill>
            <a:prstDash val="sysDot"/>
            <a:miter lim="4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endParaRPr lang="zh-CN" altLang="zh-CN" sz="16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6194" name="Rectangle 50">
            <a:extLst>
              <a:ext uri="{FF2B5EF4-FFF2-40B4-BE49-F238E27FC236}">
                <a16:creationId xmlns:a16="http://schemas.microsoft.com/office/drawing/2014/main" id="{3452D65E-1591-4946-BFF3-BE088794EEC7}"/>
              </a:ext>
            </a:extLst>
          </p:cNvPr>
          <p:cNvSpPr>
            <a:spLocks/>
          </p:cNvSpPr>
          <p:nvPr/>
        </p:nvSpPr>
        <p:spPr bwMode="auto">
          <a:xfrm>
            <a:off x="3126779" y="2035362"/>
            <a:ext cx="944169" cy="256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zh-CN" sz="1200" b="1">
                <a:solidFill>
                  <a:srgbClr val="5E5E5E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IVR</a:t>
            </a:r>
            <a:r>
              <a:rPr lang="zh-CN" altLang="zh-CN" sz="1200">
                <a:solidFill>
                  <a:srgbClr val="5E5E5E"/>
                </a:solidFill>
                <a:latin typeface="HYZongYiJ" charset="0"/>
                <a:ea typeface="宋体" panose="02010600030101010101" pitchFamily="2" charset="-122"/>
                <a:sym typeface="HYZongYiJ" charset="0"/>
              </a:rPr>
              <a:t>语音导航</a:t>
            </a:r>
          </a:p>
        </p:txBody>
      </p:sp>
      <p:sp>
        <p:nvSpPr>
          <p:cNvPr id="6195" name="Rectangle 51">
            <a:extLst>
              <a:ext uri="{FF2B5EF4-FFF2-40B4-BE49-F238E27FC236}">
                <a16:creationId xmlns:a16="http://schemas.microsoft.com/office/drawing/2014/main" id="{F5AAF207-1C98-8E4A-9A6C-1AC7860658E4}"/>
              </a:ext>
            </a:extLst>
          </p:cNvPr>
          <p:cNvSpPr>
            <a:spLocks/>
          </p:cNvSpPr>
          <p:nvPr/>
        </p:nvSpPr>
        <p:spPr bwMode="auto">
          <a:xfrm>
            <a:off x="3118430" y="2585431"/>
            <a:ext cx="618760" cy="256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zh-CN" sz="1200">
                <a:solidFill>
                  <a:srgbClr val="5E5E5E"/>
                </a:solidFill>
                <a:ea typeface="宋体" panose="02010600030101010101" pitchFamily="2" charset="-122"/>
              </a:rPr>
              <a:t>按“1”</a:t>
            </a:r>
          </a:p>
        </p:txBody>
      </p:sp>
      <p:sp>
        <p:nvSpPr>
          <p:cNvPr id="6196" name="Rectangle 52">
            <a:extLst>
              <a:ext uri="{FF2B5EF4-FFF2-40B4-BE49-F238E27FC236}">
                <a16:creationId xmlns:a16="http://schemas.microsoft.com/office/drawing/2014/main" id="{5BF060A1-C14E-AF4E-9A26-2B8B5FA85621}"/>
              </a:ext>
            </a:extLst>
          </p:cNvPr>
          <p:cNvSpPr>
            <a:spLocks/>
          </p:cNvSpPr>
          <p:nvPr/>
        </p:nvSpPr>
        <p:spPr bwMode="auto">
          <a:xfrm>
            <a:off x="3120415" y="2868800"/>
            <a:ext cx="618760" cy="256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zh-CN" sz="1200">
                <a:solidFill>
                  <a:srgbClr val="5E5E5E"/>
                </a:solidFill>
                <a:ea typeface="宋体" panose="02010600030101010101" pitchFamily="2" charset="-122"/>
              </a:rPr>
              <a:t>按“2”</a:t>
            </a:r>
          </a:p>
        </p:txBody>
      </p:sp>
      <p:sp>
        <p:nvSpPr>
          <p:cNvPr id="6197" name="Rectangle 53">
            <a:extLst>
              <a:ext uri="{FF2B5EF4-FFF2-40B4-BE49-F238E27FC236}">
                <a16:creationId xmlns:a16="http://schemas.microsoft.com/office/drawing/2014/main" id="{ECA91947-9F60-7F4B-BC9D-9738CA2283F4}"/>
              </a:ext>
            </a:extLst>
          </p:cNvPr>
          <p:cNvSpPr>
            <a:spLocks/>
          </p:cNvSpPr>
          <p:nvPr/>
        </p:nvSpPr>
        <p:spPr bwMode="auto">
          <a:xfrm>
            <a:off x="3242148" y="3072793"/>
            <a:ext cx="312587" cy="256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zh-CN" sz="1200">
                <a:solidFill>
                  <a:srgbClr val="5E5E5E"/>
                </a:solidFill>
                <a:ea typeface="宋体" panose="02010600030101010101" pitchFamily="2" charset="-122"/>
              </a:rPr>
              <a:t>…..</a:t>
            </a:r>
          </a:p>
        </p:txBody>
      </p:sp>
      <p:sp>
        <p:nvSpPr>
          <p:cNvPr id="6198" name="Rectangle 54">
            <a:extLst>
              <a:ext uri="{FF2B5EF4-FFF2-40B4-BE49-F238E27FC236}">
                <a16:creationId xmlns:a16="http://schemas.microsoft.com/office/drawing/2014/main" id="{5E8DCFAA-CF22-5349-BEA7-B608C03DF98B}"/>
              </a:ext>
            </a:extLst>
          </p:cNvPr>
          <p:cNvSpPr>
            <a:spLocks/>
          </p:cNvSpPr>
          <p:nvPr/>
        </p:nvSpPr>
        <p:spPr bwMode="auto">
          <a:xfrm>
            <a:off x="3013869" y="3844925"/>
            <a:ext cx="1182688" cy="395288"/>
          </a:xfrm>
          <a:prstGeom prst="rect">
            <a:avLst/>
          </a:prstGeom>
          <a:solidFill>
            <a:srgbClr val="CDDFD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endParaRPr lang="zh-CN" altLang="zh-CN" sz="16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6199" name="Rectangle 55">
            <a:extLst>
              <a:ext uri="{FF2B5EF4-FFF2-40B4-BE49-F238E27FC236}">
                <a16:creationId xmlns:a16="http://schemas.microsoft.com/office/drawing/2014/main" id="{19E998FD-7074-ED4A-84E8-E4161E0ED2B7}"/>
              </a:ext>
            </a:extLst>
          </p:cNvPr>
          <p:cNvSpPr>
            <a:spLocks/>
          </p:cNvSpPr>
          <p:nvPr/>
        </p:nvSpPr>
        <p:spPr bwMode="auto">
          <a:xfrm>
            <a:off x="3184424" y="3914168"/>
            <a:ext cx="841578" cy="256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zh-CN" sz="1200" b="1"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智能机器人</a:t>
            </a:r>
          </a:p>
        </p:txBody>
      </p:sp>
      <p:sp>
        <p:nvSpPr>
          <p:cNvPr id="6200" name="Rectangle 56">
            <a:extLst>
              <a:ext uri="{FF2B5EF4-FFF2-40B4-BE49-F238E27FC236}">
                <a16:creationId xmlns:a16="http://schemas.microsoft.com/office/drawing/2014/main" id="{C32E1DB6-C953-5243-A634-B350CBE7F11A}"/>
              </a:ext>
            </a:extLst>
          </p:cNvPr>
          <p:cNvSpPr>
            <a:spLocks/>
          </p:cNvSpPr>
          <p:nvPr/>
        </p:nvSpPr>
        <p:spPr bwMode="auto">
          <a:xfrm>
            <a:off x="3003550" y="4552157"/>
            <a:ext cx="1183482" cy="395288"/>
          </a:xfrm>
          <a:prstGeom prst="rect">
            <a:avLst/>
          </a:prstGeom>
          <a:solidFill>
            <a:srgbClr val="CDDFD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endParaRPr lang="zh-CN" altLang="zh-CN" sz="16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6201" name="Rectangle 57">
            <a:extLst>
              <a:ext uri="{FF2B5EF4-FFF2-40B4-BE49-F238E27FC236}">
                <a16:creationId xmlns:a16="http://schemas.microsoft.com/office/drawing/2014/main" id="{95C27CD2-04DC-594F-9875-7826C1A7C58E}"/>
              </a:ext>
            </a:extLst>
          </p:cNvPr>
          <p:cNvSpPr>
            <a:spLocks/>
          </p:cNvSpPr>
          <p:nvPr/>
        </p:nvSpPr>
        <p:spPr bwMode="auto">
          <a:xfrm>
            <a:off x="3251049" y="4621400"/>
            <a:ext cx="687690" cy="256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zh-CN" sz="1200" b="1"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人工客服</a:t>
            </a:r>
          </a:p>
        </p:txBody>
      </p:sp>
      <p:sp>
        <p:nvSpPr>
          <p:cNvPr id="6202" name="Rectangle 58">
            <a:extLst>
              <a:ext uri="{FF2B5EF4-FFF2-40B4-BE49-F238E27FC236}">
                <a16:creationId xmlns:a16="http://schemas.microsoft.com/office/drawing/2014/main" id="{5FA8A784-3AAB-3246-B9DE-BD66B104A342}"/>
              </a:ext>
            </a:extLst>
          </p:cNvPr>
          <p:cNvSpPr>
            <a:spLocks/>
          </p:cNvSpPr>
          <p:nvPr/>
        </p:nvSpPr>
        <p:spPr bwMode="auto">
          <a:xfrm>
            <a:off x="4785519" y="1724025"/>
            <a:ext cx="1035050" cy="395288"/>
          </a:xfrm>
          <a:prstGeom prst="rect">
            <a:avLst/>
          </a:prstGeom>
          <a:noFill/>
          <a:ln w="38100">
            <a:solidFill>
              <a:srgbClr val="CCDFD9"/>
            </a:solidFill>
            <a:prstDash val="sysDot"/>
            <a:miter lim="4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endParaRPr lang="zh-CN" altLang="zh-CN" sz="16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6203" name="Rectangle 59">
            <a:extLst>
              <a:ext uri="{FF2B5EF4-FFF2-40B4-BE49-F238E27FC236}">
                <a16:creationId xmlns:a16="http://schemas.microsoft.com/office/drawing/2014/main" id="{13C718F3-AFAF-904F-A73E-733CE607DAF1}"/>
              </a:ext>
            </a:extLst>
          </p:cNvPr>
          <p:cNvSpPr>
            <a:spLocks/>
          </p:cNvSpPr>
          <p:nvPr/>
        </p:nvSpPr>
        <p:spPr bwMode="auto">
          <a:xfrm>
            <a:off x="5113087" y="1793268"/>
            <a:ext cx="379913" cy="256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zh-CN" sz="1200">
                <a:solidFill>
                  <a:srgbClr val="5E5E5E"/>
                </a:solidFill>
                <a:latin typeface="HYZongYiJ" charset="0"/>
                <a:ea typeface="宋体" panose="02010600030101010101" pitchFamily="2" charset="-122"/>
                <a:sym typeface="HYZongYiJ" charset="0"/>
              </a:rPr>
              <a:t>弹屏</a:t>
            </a:r>
          </a:p>
        </p:txBody>
      </p:sp>
      <p:sp>
        <p:nvSpPr>
          <p:cNvPr id="6204" name="Rectangle 60">
            <a:extLst>
              <a:ext uri="{FF2B5EF4-FFF2-40B4-BE49-F238E27FC236}">
                <a16:creationId xmlns:a16="http://schemas.microsoft.com/office/drawing/2014/main" id="{D11863DF-7BDE-E440-ADB5-4425775A3A76}"/>
              </a:ext>
            </a:extLst>
          </p:cNvPr>
          <p:cNvSpPr>
            <a:spLocks/>
          </p:cNvSpPr>
          <p:nvPr/>
        </p:nvSpPr>
        <p:spPr bwMode="auto">
          <a:xfrm>
            <a:off x="4706938" y="2565400"/>
            <a:ext cx="1183482" cy="395288"/>
          </a:xfrm>
          <a:prstGeom prst="rect">
            <a:avLst/>
          </a:prstGeom>
          <a:solidFill>
            <a:srgbClr val="CDDFD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endParaRPr lang="zh-CN" altLang="zh-CN" sz="16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6205" name="Rectangle 61">
            <a:extLst>
              <a:ext uri="{FF2B5EF4-FFF2-40B4-BE49-F238E27FC236}">
                <a16:creationId xmlns:a16="http://schemas.microsoft.com/office/drawing/2014/main" id="{AB4856D4-9C5D-D44D-8923-DDCCDB80CC32}"/>
              </a:ext>
            </a:extLst>
          </p:cNvPr>
          <p:cNvSpPr>
            <a:spLocks/>
          </p:cNvSpPr>
          <p:nvPr/>
        </p:nvSpPr>
        <p:spPr bwMode="auto">
          <a:xfrm>
            <a:off x="5080740" y="2637025"/>
            <a:ext cx="421590" cy="256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zh-CN" sz="1200" b="1"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CRM</a:t>
            </a:r>
          </a:p>
        </p:txBody>
      </p:sp>
      <p:sp>
        <p:nvSpPr>
          <p:cNvPr id="6206" name="Rectangle 62">
            <a:extLst>
              <a:ext uri="{FF2B5EF4-FFF2-40B4-BE49-F238E27FC236}">
                <a16:creationId xmlns:a16="http://schemas.microsoft.com/office/drawing/2014/main" id="{133FBC4D-77D0-A949-913C-B46F247C1D11}"/>
              </a:ext>
            </a:extLst>
          </p:cNvPr>
          <p:cNvSpPr>
            <a:spLocks/>
          </p:cNvSpPr>
          <p:nvPr/>
        </p:nvSpPr>
        <p:spPr bwMode="auto">
          <a:xfrm>
            <a:off x="3002757" y="5014119"/>
            <a:ext cx="1163638" cy="1244600"/>
          </a:xfrm>
          <a:prstGeom prst="rect">
            <a:avLst/>
          </a:prstGeom>
          <a:noFill/>
          <a:ln w="38100">
            <a:solidFill>
              <a:srgbClr val="CCDFD9"/>
            </a:solidFill>
            <a:miter lim="4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endParaRPr lang="zh-CN" altLang="zh-CN" sz="16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6207" name="Rectangle 63">
            <a:extLst>
              <a:ext uri="{FF2B5EF4-FFF2-40B4-BE49-F238E27FC236}">
                <a16:creationId xmlns:a16="http://schemas.microsoft.com/office/drawing/2014/main" id="{00305AB7-25AC-1C40-8BBA-1CD0D195C194}"/>
              </a:ext>
            </a:extLst>
          </p:cNvPr>
          <p:cNvSpPr>
            <a:spLocks/>
          </p:cNvSpPr>
          <p:nvPr/>
        </p:nvSpPr>
        <p:spPr bwMode="auto">
          <a:xfrm>
            <a:off x="3078163" y="5088732"/>
            <a:ext cx="1034257" cy="318294"/>
          </a:xfrm>
          <a:prstGeom prst="rect">
            <a:avLst/>
          </a:prstGeom>
          <a:noFill/>
          <a:ln w="38100">
            <a:solidFill>
              <a:srgbClr val="CCDFD9"/>
            </a:solidFill>
            <a:miter lim="4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endParaRPr lang="zh-CN" altLang="zh-CN" sz="16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6208" name="Rectangle 64">
            <a:extLst>
              <a:ext uri="{FF2B5EF4-FFF2-40B4-BE49-F238E27FC236}">
                <a16:creationId xmlns:a16="http://schemas.microsoft.com/office/drawing/2014/main" id="{2106F6E2-2D19-0348-8A8D-72B0A43CE116}"/>
              </a:ext>
            </a:extLst>
          </p:cNvPr>
          <p:cNvSpPr>
            <a:spLocks/>
          </p:cNvSpPr>
          <p:nvPr/>
        </p:nvSpPr>
        <p:spPr bwMode="auto">
          <a:xfrm>
            <a:off x="3240731" y="5125431"/>
            <a:ext cx="687690" cy="256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zh-CN" sz="1200">
                <a:solidFill>
                  <a:srgbClr val="5E5E5E"/>
                </a:solidFill>
                <a:ea typeface="宋体" panose="02010600030101010101" pitchFamily="2" charset="-122"/>
              </a:rPr>
              <a:t>日程管理</a:t>
            </a:r>
          </a:p>
        </p:txBody>
      </p:sp>
      <p:sp>
        <p:nvSpPr>
          <p:cNvPr id="6209" name="Rectangle 65">
            <a:extLst>
              <a:ext uri="{FF2B5EF4-FFF2-40B4-BE49-F238E27FC236}">
                <a16:creationId xmlns:a16="http://schemas.microsoft.com/office/drawing/2014/main" id="{566D059F-0DE7-0840-94A7-238587CE140F}"/>
              </a:ext>
            </a:extLst>
          </p:cNvPr>
          <p:cNvSpPr>
            <a:spLocks/>
          </p:cNvSpPr>
          <p:nvPr/>
        </p:nvSpPr>
        <p:spPr bwMode="auto">
          <a:xfrm>
            <a:off x="3076575" y="5487194"/>
            <a:ext cx="1035050" cy="318294"/>
          </a:xfrm>
          <a:prstGeom prst="rect">
            <a:avLst/>
          </a:prstGeom>
          <a:noFill/>
          <a:ln w="38100">
            <a:solidFill>
              <a:srgbClr val="CCDFD9"/>
            </a:solidFill>
            <a:miter lim="4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endParaRPr lang="zh-CN" altLang="zh-CN" sz="16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6210" name="Rectangle 66">
            <a:extLst>
              <a:ext uri="{FF2B5EF4-FFF2-40B4-BE49-F238E27FC236}">
                <a16:creationId xmlns:a16="http://schemas.microsoft.com/office/drawing/2014/main" id="{BA343E11-1AB1-0542-831B-C5E90CB0658C}"/>
              </a:ext>
            </a:extLst>
          </p:cNvPr>
          <p:cNvSpPr>
            <a:spLocks/>
          </p:cNvSpPr>
          <p:nvPr/>
        </p:nvSpPr>
        <p:spPr bwMode="auto">
          <a:xfrm>
            <a:off x="3072607" y="5879307"/>
            <a:ext cx="1034256" cy="317500"/>
          </a:xfrm>
          <a:prstGeom prst="rect">
            <a:avLst/>
          </a:prstGeom>
          <a:noFill/>
          <a:ln w="38100">
            <a:solidFill>
              <a:srgbClr val="CCDFD9"/>
            </a:solidFill>
            <a:miter lim="4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endParaRPr lang="zh-CN" altLang="zh-CN" sz="16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6211" name="Rectangle 67">
            <a:extLst>
              <a:ext uri="{FF2B5EF4-FFF2-40B4-BE49-F238E27FC236}">
                <a16:creationId xmlns:a16="http://schemas.microsoft.com/office/drawing/2014/main" id="{ACD89E0D-ADE5-1546-8B98-B410F8B28029}"/>
              </a:ext>
            </a:extLst>
          </p:cNvPr>
          <p:cNvSpPr>
            <a:spLocks/>
          </p:cNvSpPr>
          <p:nvPr/>
        </p:nvSpPr>
        <p:spPr bwMode="auto">
          <a:xfrm>
            <a:off x="3338312" y="5517543"/>
            <a:ext cx="533801" cy="256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zh-CN" sz="1200">
                <a:solidFill>
                  <a:srgbClr val="5E5E5E"/>
                </a:solidFill>
                <a:ea typeface="宋体" panose="02010600030101010101" pitchFamily="2" charset="-122"/>
              </a:rPr>
              <a:t>知识库</a:t>
            </a:r>
          </a:p>
        </p:txBody>
      </p:sp>
      <p:sp>
        <p:nvSpPr>
          <p:cNvPr id="6212" name="Rectangle 68">
            <a:extLst>
              <a:ext uri="{FF2B5EF4-FFF2-40B4-BE49-F238E27FC236}">
                <a16:creationId xmlns:a16="http://schemas.microsoft.com/office/drawing/2014/main" id="{62BDEBEF-B396-2746-96AC-2DA69D2124B7}"/>
              </a:ext>
            </a:extLst>
          </p:cNvPr>
          <p:cNvSpPr>
            <a:spLocks/>
          </p:cNvSpPr>
          <p:nvPr/>
        </p:nvSpPr>
        <p:spPr bwMode="auto">
          <a:xfrm>
            <a:off x="3263749" y="5909656"/>
            <a:ext cx="687690" cy="256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zh-CN" sz="1200">
                <a:solidFill>
                  <a:srgbClr val="5E5E5E"/>
                </a:solidFill>
                <a:ea typeface="宋体" panose="02010600030101010101" pitchFamily="2" charset="-122"/>
              </a:rPr>
              <a:t>快捷回复</a:t>
            </a:r>
          </a:p>
        </p:txBody>
      </p:sp>
      <p:sp>
        <p:nvSpPr>
          <p:cNvPr id="6213" name="Rectangle 69">
            <a:extLst>
              <a:ext uri="{FF2B5EF4-FFF2-40B4-BE49-F238E27FC236}">
                <a16:creationId xmlns:a16="http://schemas.microsoft.com/office/drawing/2014/main" id="{374B44A5-B980-5641-B3C6-DA4798A218E7}"/>
              </a:ext>
            </a:extLst>
          </p:cNvPr>
          <p:cNvSpPr>
            <a:spLocks/>
          </p:cNvSpPr>
          <p:nvPr/>
        </p:nvSpPr>
        <p:spPr bwMode="auto">
          <a:xfrm>
            <a:off x="4704557" y="3927475"/>
            <a:ext cx="1173956" cy="2116138"/>
          </a:xfrm>
          <a:prstGeom prst="rect">
            <a:avLst/>
          </a:prstGeom>
          <a:noFill/>
          <a:ln w="38100">
            <a:solidFill>
              <a:srgbClr val="CCDFD9"/>
            </a:solidFill>
            <a:miter lim="4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endParaRPr lang="zh-CN" altLang="zh-CN" sz="16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6214" name="Rectangle 70">
            <a:extLst>
              <a:ext uri="{FF2B5EF4-FFF2-40B4-BE49-F238E27FC236}">
                <a16:creationId xmlns:a16="http://schemas.microsoft.com/office/drawing/2014/main" id="{BFB29C16-8C15-ED49-BAA7-4B4371E79AD3}"/>
              </a:ext>
            </a:extLst>
          </p:cNvPr>
          <p:cNvSpPr>
            <a:spLocks/>
          </p:cNvSpPr>
          <p:nvPr/>
        </p:nvSpPr>
        <p:spPr bwMode="auto">
          <a:xfrm>
            <a:off x="4767263" y="4021932"/>
            <a:ext cx="1035050" cy="395288"/>
          </a:xfrm>
          <a:prstGeom prst="rect">
            <a:avLst/>
          </a:prstGeom>
          <a:noFill/>
          <a:ln w="38100">
            <a:solidFill>
              <a:srgbClr val="CCDFD9"/>
            </a:solidFill>
            <a:prstDash val="sysDot"/>
            <a:miter lim="4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endParaRPr lang="zh-CN" altLang="zh-CN" sz="16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6215" name="Rectangle 71">
            <a:extLst>
              <a:ext uri="{FF2B5EF4-FFF2-40B4-BE49-F238E27FC236}">
                <a16:creationId xmlns:a16="http://schemas.microsoft.com/office/drawing/2014/main" id="{7F92D16B-1C9C-7046-AE66-2C7F4AC4B5FA}"/>
              </a:ext>
            </a:extLst>
          </p:cNvPr>
          <p:cNvSpPr>
            <a:spLocks/>
          </p:cNvSpPr>
          <p:nvPr/>
        </p:nvSpPr>
        <p:spPr bwMode="auto">
          <a:xfrm>
            <a:off x="4940943" y="4091175"/>
            <a:ext cx="687690" cy="256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zh-CN" sz="1200">
                <a:solidFill>
                  <a:srgbClr val="5E5E5E"/>
                </a:solidFill>
                <a:latin typeface="HYZongYiJ" charset="0"/>
                <a:ea typeface="宋体" panose="02010600030101010101" pitchFamily="2" charset="-122"/>
                <a:sym typeface="HYZongYiJ" charset="0"/>
              </a:rPr>
              <a:t>营销分析</a:t>
            </a:r>
          </a:p>
        </p:txBody>
      </p:sp>
      <p:sp>
        <p:nvSpPr>
          <p:cNvPr id="6216" name="Rectangle 72">
            <a:extLst>
              <a:ext uri="{FF2B5EF4-FFF2-40B4-BE49-F238E27FC236}">
                <a16:creationId xmlns:a16="http://schemas.microsoft.com/office/drawing/2014/main" id="{88AF1123-5E4F-634C-A383-7078DD590009}"/>
              </a:ext>
            </a:extLst>
          </p:cNvPr>
          <p:cNvSpPr>
            <a:spLocks/>
          </p:cNvSpPr>
          <p:nvPr/>
        </p:nvSpPr>
        <p:spPr bwMode="auto">
          <a:xfrm>
            <a:off x="4767263" y="4491832"/>
            <a:ext cx="1035050" cy="650875"/>
          </a:xfrm>
          <a:prstGeom prst="rect">
            <a:avLst/>
          </a:prstGeom>
          <a:noFill/>
          <a:ln w="38100">
            <a:solidFill>
              <a:srgbClr val="CCDFD9"/>
            </a:solidFill>
            <a:miter lim="4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endParaRPr lang="zh-CN" altLang="zh-CN" sz="16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6217" name="Rectangle 73">
            <a:extLst>
              <a:ext uri="{FF2B5EF4-FFF2-40B4-BE49-F238E27FC236}">
                <a16:creationId xmlns:a16="http://schemas.microsoft.com/office/drawing/2014/main" id="{96093404-5B39-724F-BC8A-AC7F8DCF1F30}"/>
              </a:ext>
            </a:extLst>
          </p:cNvPr>
          <p:cNvSpPr>
            <a:spLocks/>
          </p:cNvSpPr>
          <p:nvPr/>
        </p:nvSpPr>
        <p:spPr bwMode="auto">
          <a:xfrm>
            <a:off x="4782293" y="4596536"/>
            <a:ext cx="995465" cy="441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zh-CN" sz="1200">
                <a:solidFill>
                  <a:srgbClr val="5E5E5E"/>
                </a:solidFill>
                <a:ea typeface="宋体" panose="02010600030101010101" pitchFamily="2" charset="-122"/>
              </a:rPr>
              <a:t>用户浏览轨迹</a:t>
            </a:r>
          </a:p>
          <a:p>
            <a:pPr eaLnBrk="1"/>
            <a:r>
              <a:rPr lang="zh-CN" altLang="zh-CN" sz="1200">
                <a:solidFill>
                  <a:srgbClr val="5E5E5E"/>
                </a:solidFill>
                <a:ea typeface="宋体" panose="02010600030101010101" pitchFamily="2" charset="-122"/>
              </a:rPr>
              <a:t>视频回放</a:t>
            </a:r>
          </a:p>
        </p:txBody>
      </p:sp>
      <p:sp>
        <p:nvSpPr>
          <p:cNvPr id="6218" name="Rectangle 74">
            <a:extLst>
              <a:ext uri="{FF2B5EF4-FFF2-40B4-BE49-F238E27FC236}">
                <a16:creationId xmlns:a16="http://schemas.microsoft.com/office/drawing/2014/main" id="{114E61E6-AB99-C34C-B3A1-ABAD9898E28D}"/>
              </a:ext>
            </a:extLst>
          </p:cNvPr>
          <p:cNvSpPr>
            <a:spLocks/>
          </p:cNvSpPr>
          <p:nvPr/>
        </p:nvSpPr>
        <p:spPr bwMode="auto">
          <a:xfrm>
            <a:off x="4774407" y="5257007"/>
            <a:ext cx="1034256" cy="318294"/>
          </a:xfrm>
          <a:prstGeom prst="rect">
            <a:avLst/>
          </a:prstGeom>
          <a:noFill/>
          <a:ln w="38100">
            <a:solidFill>
              <a:srgbClr val="CCDFD9"/>
            </a:solidFill>
            <a:miter lim="4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endParaRPr lang="zh-CN" altLang="zh-CN" sz="16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6219" name="Rectangle 75">
            <a:extLst>
              <a:ext uri="{FF2B5EF4-FFF2-40B4-BE49-F238E27FC236}">
                <a16:creationId xmlns:a16="http://schemas.microsoft.com/office/drawing/2014/main" id="{9A3A66E9-1B6C-F540-88DE-A2A1C04717B9}"/>
              </a:ext>
            </a:extLst>
          </p:cNvPr>
          <p:cNvSpPr>
            <a:spLocks/>
          </p:cNvSpPr>
          <p:nvPr/>
        </p:nvSpPr>
        <p:spPr bwMode="auto">
          <a:xfrm>
            <a:off x="4936974" y="5300056"/>
            <a:ext cx="687690" cy="256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zh-CN" sz="1200">
                <a:solidFill>
                  <a:srgbClr val="5E5E5E"/>
                </a:solidFill>
                <a:ea typeface="宋体" panose="02010600030101010101" pitchFamily="2" charset="-122"/>
              </a:rPr>
              <a:t>用户来源</a:t>
            </a:r>
          </a:p>
        </p:txBody>
      </p:sp>
      <p:sp>
        <p:nvSpPr>
          <p:cNvPr id="6220" name="Rectangle 76">
            <a:extLst>
              <a:ext uri="{FF2B5EF4-FFF2-40B4-BE49-F238E27FC236}">
                <a16:creationId xmlns:a16="http://schemas.microsoft.com/office/drawing/2014/main" id="{FC87D0BB-F969-9345-BC97-A24F20908D0D}"/>
              </a:ext>
            </a:extLst>
          </p:cNvPr>
          <p:cNvSpPr>
            <a:spLocks/>
          </p:cNvSpPr>
          <p:nvPr/>
        </p:nvSpPr>
        <p:spPr bwMode="auto">
          <a:xfrm>
            <a:off x="4774407" y="5641182"/>
            <a:ext cx="1034256" cy="317500"/>
          </a:xfrm>
          <a:prstGeom prst="rect">
            <a:avLst/>
          </a:prstGeom>
          <a:noFill/>
          <a:ln w="38100">
            <a:solidFill>
              <a:srgbClr val="CCDFD9"/>
            </a:solidFill>
            <a:miter lim="4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endParaRPr lang="zh-CN" altLang="zh-CN" sz="16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6221" name="Rectangle 77">
            <a:extLst>
              <a:ext uri="{FF2B5EF4-FFF2-40B4-BE49-F238E27FC236}">
                <a16:creationId xmlns:a16="http://schemas.microsoft.com/office/drawing/2014/main" id="{0AD740E0-40DE-2941-8448-0967185BFF68}"/>
              </a:ext>
            </a:extLst>
          </p:cNvPr>
          <p:cNvSpPr>
            <a:spLocks/>
          </p:cNvSpPr>
          <p:nvPr/>
        </p:nvSpPr>
        <p:spPr bwMode="auto">
          <a:xfrm>
            <a:off x="4936974" y="5684231"/>
            <a:ext cx="687690" cy="256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zh-CN" sz="1200">
                <a:solidFill>
                  <a:srgbClr val="5E5E5E"/>
                </a:solidFill>
                <a:ea typeface="宋体" panose="02010600030101010101" pitchFamily="2" charset="-122"/>
              </a:rPr>
              <a:t>营销诊断</a:t>
            </a:r>
          </a:p>
        </p:txBody>
      </p:sp>
      <p:sp>
        <p:nvSpPr>
          <p:cNvPr id="6222" name="Rectangle 78">
            <a:extLst>
              <a:ext uri="{FF2B5EF4-FFF2-40B4-BE49-F238E27FC236}">
                <a16:creationId xmlns:a16="http://schemas.microsoft.com/office/drawing/2014/main" id="{26E7FFD3-4A07-1642-AA75-4FF5272FBF47}"/>
              </a:ext>
            </a:extLst>
          </p:cNvPr>
          <p:cNvSpPr>
            <a:spLocks/>
          </p:cNvSpPr>
          <p:nvPr/>
        </p:nvSpPr>
        <p:spPr bwMode="auto">
          <a:xfrm>
            <a:off x="4711700" y="3405982"/>
            <a:ext cx="1173957" cy="318294"/>
          </a:xfrm>
          <a:prstGeom prst="rect">
            <a:avLst/>
          </a:prstGeom>
          <a:noFill/>
          <a:ln w="38100">
            <a:solidFill>
              <a:srgbClr val="CCDFD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endParaRPr lang="zh-CN" altLang="zh-CN" sz="16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6223" name="Rectangle 79">
            <a:extLst>
              <a:ext uri="{FF2B5EF4-FFF2-40B4-BE49-F238E27FC236}">
                <a16:creationId xmlns:a16="http://schemas.microsoft.com/office/drawing/2014/main" id="{B57BE8E1-81B5-BB46-8CEA-95C351711D13}"/>
              </a:ext>
            </a:extLst>
          </p:cNvPr>
          <p:cNvSpPr>
            <a:spLocks/>
          </p:cNvSpPr>
          <p:nvPr/>
        </p:nvSpPr>
        <p:spPr bwMode="auto">
          <a:xfrm>
            <a:off x="4965549" y="3436331"/>
            <a:ext cx="687690" cy="256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zh-CN" sz="1200">
                <a:solidFill>
                  <a:srgbClr val="5E5E5E"/>
                </a:solidFill>
                <a:ea typeface="宋体" panose="02010600030101010101" pitchFamily="2" charset="-122"/>
              </a:rPr>
              <a:t>业务跟进</a:t>
            </a:r>
          </a:p>
        </p:txBody>
      </p:sp>
      <p:sp>
        <p:nvSpPr>
          <p:cNvPr id="6224" name="Rectangle 80">
            <a:extLst>
              <a:ext uri="{FF2B5EF4-FFF2-40B4-BE49-F238E27FC236}">
                <a16:creationId xmlns:a16="http://schemas.microsoft.com/office/drawing/2014/main" id="{3A1F6478-8050-B947-B335-3CCAC7602D51}"/>
              </a:ext>
            </a:extLst>
          </p:cNvPr>
          <p:cNvSpPr>
            <a:spLocks/>
          </p:cNvSpPr>
          <p:nvPr/>
        </p:nvSpPr>
        <p:spPr bwMode="auto">
          <a:xfrm>
            <a:off x="6898482" y="3687763"/>
            <a:ext cx="1182688" cy="395288"/>
          </a:xfrm>
          <a:prstGeom prst="rect">
            <a:avLst/>
          </a:prstGeom>
          <a:solidFill>
            <a:srgbClr val="CDDFD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endParaRPr lang="zh-CN" altLang="zh-CN" sz="16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6225" name="Rectangle 81">
            <a:extLst>
              <a:ext uri="{FF2B5EF4-FFF2-40B4-BE49-F238E27FC236}">
                <a16:creationId xmlns:a16="http://schemas.microsoft.com/office/drawing/2014/main" id="{51706885-0C37-8946-80E9-D3A2C58D0694}"/>
              </a:ext>
            </a:extLst>
          </p:cNvPr>
          <p:cNvSpPr>
            <a:spLocks/>
          </p:cNvSpPr>
          <p:nvPr/>
        </p:nvSpPr>
        <p:spPr bwMode="auto">
          <a:xfrm>
            <a:off x="7138837" y="3759387"/>
            <a:ext cx="687690" cy="256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zh-CN" sz="1200" b="1"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工单系统</a:t>
            </a:r>
          </a:p>
        </p:txBody>
      </p:sp>
      <p:sp>
        <p:nvSpPr>
          <p:cNvPr id="6226" name="Line 82">
            <a:extLst>
              <a:ext uri="{FF2B5EF4-FFF2-40B4-BE49-F238E27FC236}">
                <a16:creationId xmlns:a16="http://schemas.microsoft.com/office/drawing/2014/main" id="{BB13BE4F-894E-8242-A93A-EC3F45EA2A2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70588" y="5041107"/>
            <a:ext cx="530225" cy="0"/>
          </a:xfrm>
          <a:prstGeom prst="line">
            <a:avLst/>
          </a:prstGeom>
          <a:noFill/>
          <a:ln w="38100">
            <a:solidFill>
              <a:srgbClr val="CCDFD9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45720" bIns="45720"/>
          <a:lstStyle/>
          <a:p>
            <a:endParaRPr lang="zh-CN" altLang="en-US" sz="900"/>
          </a:p>
        </p:txBody>
      </p:sp>
      <p:sp>
        <p:nvSpPr>
          <p:cNvPr id="6227" name="Rectangle 83">
            <a:extLst>
              <a:ext uri="{FF2B5EF4-FFF2-40B4-BE49-F238E27FC236}">
                <a16:creationId xmlns:a16="http://schemas.microsoft.com/office/drawing/2014/main" id="{84AD0D1B-F733-4F42-823B-0DF6689EC21A}"/>
              </a:ext>
            </a:extLst>
          </p:cNvPr>
          <p:cNvSpPr>
            <a:spLocks/>
          </p:cNvSpPr>
          <p:nvPr/>
        </p:nvSpPr>
        <p:spPr bwMode="auto">
          <a:xfrm>
            <a:off x="6561138" y="4843463"/>
            <a:ext cx="1183482" cy="395288"/>
          </a:xfrm>
          <a:prstGeom prst="rect">
            <a:avLst/>
          </a:prstGeom>
          <a:solidFill>
            <a:srgbClr val="CDDFD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endParaRPr lang="zh-CN" altLang="zh-CN" sz="16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6228" name="Rectangle 84">
            <a:extLst>
              <a:ext uri="{FF2B5EF4-FFF2-40B4-BE49-F238E27FC236}">
                <a16:creationId xmlns:a16="http://schemas.microsoft.com/office/drawing/2014/main" id="{043F676E-A7A5-154D-BD86-BF7E407D55CE}"/>
              </a:ext>
            </a:extLst>
          </p:cNvPr>
          <p:cNvSpPr>
            <a:spLocks/>
          </p:cNvSpPr>
          <p:nvPr/>
        </p:nvSpPr>
        <p:spPr bwMode="auto">
          <a:xfrm>
            <a:off x="6724549" y="4915087"/>
            <a:ext cx="841578" cy="256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zh-CN" sz="1200" b="1"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满意度评价</a:t>
            </a:r>
          </a:p>
        </p:txBody>
      </p:sp>
      <p:sp>
        <p:nvSpPr>
          <p:cNvPr id="6229" name="Rectangle 85">
            <a:extLst>
              <a:ext uri="{FF2B5EF4-FFF2-40B4-BE49-F238E27FC236}">
                <a16:creationId xmlns:a16="http://schemas.microsoft.com/office/drawing/2014/main" id="{A32437FA-1E4B-1747-9E36-6510FB1E0B2B}"/>
              </a:ext>
            </a:extLst>
          </p:cNvPr>
          <p:cNvSpPr>
            <a:spLocks/>
          </p:cNvSpPr>
          <p:nvPr/>
        </p:nvSpPr>
        <p:spPr bwMode="auto">
          <a:xfrm>
            <a:off x="6899275" y="2320132"/>
            <a:ext cx="1174750" cy="603250"/>
          </a:xfrm>
          <a:prstGeom prst="rect">
            <a:avLst/>
          </a:prstGeom>
          <a:noFill/>
          <a:ln w="38100">
            <a:solidFill>
              <a:srgbClr val="CCDFD9"/>
            </a:solidFill>
            <a:miter lim="4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endParaRPr lang="zh-CN" altLang="zh-CN" sz="16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6230" name="Rectangle 86">
            <a:extLst>
              <a:ext uri="{FF2B5EF4-FFF2-40B4-BE49-F238E27FC236}">
                <a16:creationId xmlns:a16="http://schemas.microsoft.com/office/drawing/2014/main" id="{1C95AF91-3D09-5A4D-B935-F0ACD94DA2A8}"/>
              </a:ext>
            </a:extLst>
          </p:cNvPr>
          <p:cNvSpPr>
            <a:spLocks/>
          </p:cNvSpPr>
          <p:nvPr/>
        </p:nvSpPr>
        <p:spPr bwMode="auto">
          <a:xfrm>
            <a:off x="6976269" y="2424113"/>
            <a:ext cx="1034256" cy="395288"/>
          </a:xfrm>
          <a:prstGeom prst="rect">
            <a:avLst/>
          </a:prstGeom>
          <a:noFill/>
          <a:ln w="38100">
            <a:solidFill>
              <a:srgbClr val="CCDFD9"/>
            </a:solidFill>
            <a:prstDash val="sysDot"/>
            <a:miter lim="4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endParaRPr lang="zh-CN" altLang="zh-CN" sz="16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6231" name="Rectangle 87">
            <a:extLst>
              <a:ext uri="{FF2B5EF4-FFF2-40B4-BE49-F238E27FC236}">
                <a16:creationId xmlns:a16="http://schemas.microsoft.com/office/drawing/2014/main" id="{06651964-A5FB-8F4B-8397-DE0EF22C5586}"/>
              </a:ext>
            </a:extLst>
          </p:cNvPr>
          <p:cNvSpPr>
            <a:spLocks/>
          </p:cNvSpPr>
          <p:nvPr/>
        </p:nvSpPr>
        <p:spPr bwMode="auto">
          <a:xfrm>
            <a:off x="7073005" y="2493356"/>
            <a:ext cx="841578" cy="256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zh-CN" sz="1200">
                <a:solidFill>
                  <a:srgbClr val="5E5E5E"/>
                </a:solidFill>
                <a:latin typeface="HYZongYiJ" charset="0"/>
                <a:ea typeface="宋体" panose="02010600030101010101" pitchFamily="2" charset="-122"/>
                <a:sym typeface="HYZongYiJ" charset="0"/>
              </a:rPr>
              <a:t>云呼叫中心</a:t>
            </a:r>
          </a:p>
        </p:txBody>
      </p:sp>
      <p:sp>
        <p:nvSpPr>
          <p:cNvPr id="6232" name="Rectangle 88">
            <a:extLst>
              <a:ext uri="{FF2B5EF4-FFF2-40B4-BE49-F238E27FC236}">
                <a16:creationId xmlns:a16="http://schemas.microsoft.com/office/drawing/2014/main" id="{82964398-7C0C-3E46-91FE-32474E6A4613}"/>
              </a:ext>
            </a:extLst>
          </p:cNvPr>
          <p:cNvSpPr>
            <a:spLocks/>
          </p:cNvSpPr>
          <p:nvPr/>
        </p:nvSpPr>
        <p:spPr bwMode="auto">
          <a:xfrm>
            <a:off x="6016177" y="2338882"/>
            <a:ext cx="585098" cy="226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zh-CN" sz="1000">
                <a:solidFill>
                  <a:srgbClr val="5E5E5E"/>
                </a:solidFill>
                <a:ea typeface="宋体" panose="02010600030101010101" pitchFamily="2" charset="-122"/>
              </a:rPr>
              <a:t>通话交流</a:t>
            </a:r>
          </a:p>
        </p:txBody>
      </p:sp>
      <p:sp>
        <p:nvSpPr>
          <p:cNvPr id="6233" name="Rectangle 89">
            <a:extLst>
              <a:ext uri="{FF2B5EF4-FFF2-40B4-BE49-F238E27FC236}">
                <a16:creationId xmlns:a16="http://schemas.microsoft.com/office/drawing/2014/main" id="{E2F73684-B26E-F541-8DC2-2E5E2E7BD75D}"/>
              </a:ext>
            </a:extLst>
          </p:cNvPr>
          <p:cNvSpPr>
            <a:spLocks/>
          </p:cNvSpPr>
          <p:nvPr/>
        </p:nvSpPr>
        <p:spPr bwMode="auto">
          <a:xfrm>
            <a:off x="9284494" y="1724025"/>
            <a:ext cx="1656556" cy="518319"/>
          </a:xfrm>
          <a:prstGeom prst="rect">
            <a:avLst/>
          </a:prstGeom>
          <a:solidFill>
            <a:srgbClr val="CDDFD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endParaRPr lang="zh-CN" altLang="zh-CN" sz="16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6234" name="Rectangle 90">
            <a:extLst>
              <a:ext uri="{FF2B5EF4-FFF2-40B4-BE49-F238E27FC236}">
                <a16:creationId xmlns:a16="http://schemas.microsoft.com/office/drawing/2014/main" id="{A6C4398C-2A77-B443-B521-88DEA9B549A8}"/>
              </a:ext>
            </a:extLst>
          </p:cNvPr>
          <p:cNvSpPr>
            <a:spLocks/>
          </p:cNvSpPr>
          <p:nvPr/>
        </p:nvSpPr>
        <p:spPr bwMode="auto">
          <a:xfrm>
            <a:off x="9768531" y="1855181"/>
            <a:ext cx="687690" cy="256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zh-CN" sz="1200" b="1"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数据报表</a:t>
            </a:r>
          </a:p>
        </p:txBody>
      </p:sp>
      <p:sp>
        <p:nvSpPr>
          <p:cNvPr id="6235" name="Rectangle 91">
            <a:extLst>
              <a:ext uri="{FF2B5EF4-FFF2-40B4-BE49-F238E27FC236}">
                <a16:creationId xmlns:a16="http://schemas.microsoft.com/office/drawing/2014/main" id="{A8CDF346-20B6-A343-9215-DC1C796D5022}"/>
              </a:ext>
            </a:extLst>
          </p:cNvPr>
          <p:cNvSpPr>
            <a:spLocks/>
          </p:cNvSpPr>
          <p:nvPr/>
        </p:nvSpPr>
        <p:spPr bwMode="auto">
          <a:xfrm>
            <a:off x="9284494" y="2362994"/>
            <a:ext cx="1656556" cy="518319"/>
          </a:xfrm>
          <a:prstGeom prst="rect">
            <a:avLst/>
          </a:prstGeom>
          <a:solidFill>
            <a:srgbClr val="CDDFD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endParaRPr lang="zh-CN" altLang="zh-CN" sz="16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6236" name="Rectangle 92">
            <a:extLst>
              <a:ext uri="{FF2B5EF4-FFF2-40B4-BE49-F238E27FC236}">
                <a16:creationId xmlns:a16="http://schemas.microsoft.com/office/drawing/2014/main" id="{5D772B65-9634-C347-AC38-F8F62AB3F164}"/>
              </a:ext>
            </a:extLst>
          </p:cNvPr>
          <p:cNvSpPr>
            <a:spLocks/>
          </p:cNvSpPr>
          <p:nvPr/>
        </p:nvSpPr>
        <p:spPr bwMode="auto">
          <a:xfrm>
            <a:off x="9768531" y="2493356"/>
            <a:ext cx="687690" cy="256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zh-CN" sz="1200" b="1"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智能质检</a:t>
            </a:r>
          </a:p>
        </p:txBody>
      </p:sp>
      <p:sp>
        <p:nvSpPr>
          <p:cNvPr id="6237" name="Rectangle 93">
            <a:extLst>
              <a:ext uri="{FF2B5EF4-FFF2-40B4-BE49-F238E27FC236}">
                <a16:creationId xmlns:a16="http://schemas.microsoft.com/office/drawing/2014/main" id="{BFEB22D9-619A-B94D-A1DA-F5C1C2537531}"/>
              </a:ext>
            </a:extLst>
          </p:cNvPr>
          <p:cNvSpPr>
            <a:spLocks/>
          </p:cNvSpPr>
          <p:nvPr/>
        </p:nvSpPr>
        <p:spPr bwMode="auto">
          <a:xfrm>
            <a:off x="9284494" y="2987675"/>
            <a:ext cx="1656556" cy="518319"/>
          </a:xfrm>
          <a:prstGeom prst="rect">
            <a:avLst/>
          </a:prstGeom>
          <a:solidFill>
            <a:srgbClr val="CDDFD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endParaRPr lang="zh-CN" altLang="zh-CN" sz="16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6238" name="Rectangle 94">
            <a:extLst>
              <a:ext uri="{FF2B5EF4-FFF2-40B4-BE49-F238E27FC236}">
                <a16:creationId xmlns:a16="http://schemas.microsoft.com/office/drawing/2014/main" id="{99A67379-8FD4-294C-9883-964087EB5F04}"/>
              </a:ext>
            </a:extLst>
          </p:cNvPr>
          <p:cNvSpPr>
            <a:spLocks/>
          </p:cNvSpPr>
          <p:nvPr/>
        </p:nvSpPr>
        <p:spPr bwMode="auto">
          <a:xfrm>
            <a:off x="9769324" y="3118831"/>
            <a:ext cx="687690" cy="256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zh-CN" sz="1200" b="1"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智能监控</a:t>
            </a:r>
          </a:p>
        </p:txBody>
      </p:sp>
      <p:sp>
        <p:nvSpPr>
          <p:cNvPr id="6239" name="Rectangle 95">
            <a:extLst>
              <a:ext uri="{FF2B5EF4-FFF2-40B4-BE49-F238E27FC236}">
                <a16:creationId xmlns:a16="http://schemas.microsoft.com/office/drawing/2014/main" id="{6BC05442-27E0-FC45-9956-4E4C63A7C6BF}"/>
              </a:ext>
            </a:extLst>
          </p:cNvPr>
          <p:cNvSpPr>
            <a:spLocks/>
          </p:cNvSpPr>
          <p:nvPr/>
        </p:nvSpPr>
        <p:spPr bwMode="auto">
          <a:xfrm>
            <a:off x="9289257" y="3613150"/>
            <a:ext cx="1657350" cy="518319"/>
          </a:xfrm>
          <a:prstGeom prst="rect">
            <a:avLst/>
          </a:prstGeom>
          <a:solidFill>
            <a:srgbClr val="CDDFD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endParaRPr lang="zh-CN" altLang="zh-CN" sz="16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6240" name="Rectangle 96">
            <a:extLst>
              <a:ext uri="{FF2B5EF4-FFF2-40B4-BE49-F238E27FC236}">
                <a16:creationId xmlns:a16="http://schemas.microsoft.com/office/drawing/2014/main" id="{B407AE1E-65FF-F946-9AEF-E307359CED73}"/>
              </a:ext>
            </a:extLst>
          </p:cNvPr>
          <p:cNvSpPr>
            <a:spLocks/>
          </p:cNvSpPr>
          <p:nvPr/>
        </p:nvSpPr>
        <p:spPr bwMode="auto">
          <a:xfrm>
            <a:off x="9774087" y="3744306"/>
            <a:ext cx="687690" cy="256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zh-CN" sz="1200" b="1"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计费系统</a:t>
            </a:r>
          </a:p>
        </p:txBody>
      </p:sp>
      <p:sp>
        <p:nvSpPr>
          <p:cNvPr id="6241" name="Rectangle 97">
            <a:extLst>
              <a:ext uri="{FF2B5EF4-FFF2-40B4-BE49-F238E27FC236}">
                <a16:creationId xmlns:a16="http://schemas.microsoft.com/office/drawing/2014/main" id="{06EFCEC5-163C-7841-BE87-5A6ACB92BB7C}"/>
              </a:ext>
            </a:extLst>
          </p:cNvPr>
          <p:cNvSpPr>
            <a:spLocks/>
          </p:cNvSpPr>
          <p:nvPr/>
        </p:nvSpPr>
        <p:spPr bwMode="auto">
          <a:xfrm>
            <a:off x="9163844" y="4634707"/>
            <a:ext cx="1897856" cy="1763713"/>
          </a:xfrm>
          <a:prstGeom prst="rect">
            <a:avLst/>
          </a:prstGeom>
          <a:noFill/>
          <a:ln w="38100">
            <a:solidFill>
              <a:srgbClr val="CCDFD9"/>
            </a:solidFill>
            <a:miter lim="4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endParaRPr lang="zh-CN" altLang="zh-CN" sz="16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6242" name="Rectangle 98">
            <a:extLst>
              <a:ext uri="{FF2B5EF4-FFF2-40B4-BE49-F238E27FC236}">
                <a16:creationId xmlns:a16="http://schemas.microsoft.com/office/drawing/2014/main" id="{6BEFBFFC-4E5B-3E4B-B026-8AC3F85D308E}"/>
              </a:ext>
            </a:extLst>
          </p:cNvPr>
          <p:cNvSpPr>
            <a:spLocks/>
          </p:cNvSpPr>
          <p:nvPr/>
        </p:nvSpPr>
        <p:spPr bwMode="auto">
          <a:xfrm>
            <a:off x="9294019" y="4791075"/>
            <a:ext cx="1637506" cy="499269"/>
          </a:xfrm>
          <a:prstGeom prst="rect">
            <a:avLst/>
          </a:prstGeom>
          <a:noFill/>
          <a:ln w="38100">
            <a:solidFill>
              <a:srgbClr val="CCDFD9"/>
            </a:solidFill>
            <a:miter lim="4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endParaRPr lang="zh-CN" altLang="zh-CN" sz="16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6243" name="Rectangle 99">
            <a:extLst>
              <a:ext uri="{FF2B5EF4-FFF2-40B4-BE49-F238E27FC236}">
                <a16:creationId xmlns:a16="http://schemas.microsoft.com/office/drawing/2014/main" id="{D0365F67-6DBB-B345-8A50-80070DE2DD89}"/>
              </a:ext>
            </a:extLst>
          </p:cNvPr>
          <p:cNvSpPr>
            <a:spLocks/>
          </p:cNvSpPr>
          <p:nvPr/>
        </p:nvSpPr>
        <p:spPr bwMode="auto">
          <a:xfrm>
            <a:off x="9537699" y="4912706"/>
            <a:ext cx="1149354" cy="256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zh-CN" sz="1200">
                <a:solidFill>
                  <a:srgbClr val="5E5E5E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第三方系统对接</a:t>
            </a:r>
          </a:p>
        </p:txBody>
      </p:sp>
      <p:sp>
        <p:nvSpPr>
          <p:cNvPr id="6244" name="Line 100">
            <a:extLst>
              <a:ext uri="{FF2B5EF4-FFF2-40B4-BE49-F238E27FC236}">
                <a16:creationId xmlns:a16="http://schemas.microsoft.com/office/drawing/2014/main" id="{49626334-92A4-174D-A5F6-469ADA2B6DD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19319" y="5253832"/>
            <a:ext cx="490538" cy="0"/>
          </a:xfrm>
          <a:prstGeom prst="line">
            <a:avLst/>
          </a:prstGeom>
          <a:noFill/>
          <a:ln w="38100">
            <a:solidFill>
              <a:srgbClr val="CCDFD9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45720" bIns="45720"/>
          <a:lstStyle/>
          <a:p>
            <a:endParaRPr lang="zh-CN" altLang="en-US" sz="900"/>
          </a:p>
        </p:txBody>
      </p:sp>
      <p:sp>
        <p:nvSpPr>
          <p:cNvPr id="6245" name="Rectangle 101">
            <a:extLst>
              <a:ext uri="{FF2B5EF4-FFF2-40B4-BE49-F238E27FC236}">
                <a16:creationId xmlns:a16="http://schemas.microsoft.com/office/drawing/2014/main" id="{2C154FBF-BBFF-1946-9E27-E87E286F071D}"/>
              </a:ext>
            </a:extLst>
          </p:cNvPr>
          <p:cNvSpPr>
            <a:spLocks/>
          </p:cNvSpPr>
          <p:nvPr/>
        </p:nvSpPr>
        <p:spPr bwMode="auto">
          <a:xfrm>
            <a:off x="9298782" y="5429250"/>
            <a:ext cx="1638300" cy="499269"/>
          </a:xfrm>
          <a:prstGeom prst="rect">
            <a:avLst/>
          </a:prstGeom>
          <a:noFill/>
          <a:ln w="38100">
            <a:solidFill>
              <a:srgbClr val="CCDFD9"/>
            </a:solidFill>
            <a:miter lim="4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endParaRPr lang="zh-CN" altLang="zh-CN" sz="16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6246" name="Rectangle 102">
            <a:extLst>
              <a:ext uri="{FF2B5EF4-FFF2-40B4-BE49-F238E27FC236}">
                <a16:creationId xmlns:a16="http://schemas.microsoft.com/office/drawing/2014/main" id="{A13B09CD-4CF4-494C-A9F7-78F285C37D66}"/>
              </a:ext>
            </a:extLst>
          </p:cNvPr>
          <p:cNvSpPr>
            <a:spLocks/>
          </p:cNvSpPr>
          <p:nvPr/>
        </p:nvSpPr>
        <p:spPr bwMode="auto">
          <a:xfrm>
            <a:off x="9620200" y="5550087"/>
            <a:ext cx="995465" cy="256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zh-CN" sz="1200">
                <a:solidFill>
                  <a:srgbClr val="5E5E5E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通话能力对接</a:t>
            </a:r>
          </a:p>
        </p:txBody>
      </p:sp>
      <p:sp>
        <p:nvSpPr>
          <p:cNvPr id="6247" name="Rectangle 103">
            <a:extLst>
              <a:ext uri="{FF2B5EF4-FFF2-40B4-BE49-F238E27FC236}">
                <a16:creationId xmlns:a16="http://schemas.microsoft.com/office/drawing/2014/main" id="{8F85D78A-3900-6C46-94EC-E21C5ACB22BE}"/>
              </a:ext>
            </a:extLst>
          </p:cNvPr>
          <p:cNvSpPr>
            <a:spLocks/>
          </p:cNvSpPr>
          <p:nvPr/>
        </p:nvSpPr>
        <p:spPr bwMode="auto">
          <a:xfrm>
            <a:off x="9906335" y="6018400"/>
            <a:ext cx="423194" cy="256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zh-CN" sz="1200">
                <a:solidFill>
                  <a:srgbClr val="5E5E5E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…….</a:t>
            </a:r>
          </a:p>
        </p:txBody>
      </p:sp>
      <p:sp>
        <p:nvSpPr>
          <p:cNvPr id="6248" name="Rectangle 104">
            <a:extLst>
              <a:ext uri="{FF2B5EF4-FFF2-40B4-BE49-F238E27FC236}">
                <a16:creationId xmlns:a16="http://schemas.microsoft.com/office/drawing/2014/main" id="{D7829D86-8FBF-7B4A-B048-57FB073D43BB}"/>
              </a:ext>
            </a:extLst>
          </p:cNvPr>
          <p:cNvSpPr>
            <a:spLocks/>
          </p:cNvSpPr>
          <p:nvPr/>
        </p:nvSpPr>
        <p:spPr bwMode="auto">
          <a:xfrm>
            <a:off x="423637" y="3064805"/>
            <a:ext cx="456857" cy="726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>
              <a:lnSpc>
                <a:spcPct val="150000"/>
              </a:lnSpc>
            </a:pPr>
            <a:r>
              <a:rPr lang="zh-CN" altLang="zh-CN" sz="1500" b="1">
                <a:solidFill>
                  <a:srgbClr val="5E5E5E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客服</a:t>
            </a:r>
          </a:p>
          <a:p>
            <a:pPr eaLnBrk="1">
              <a:lnSpc>
                <a:spcPct val="150000"/>
              </a:lnSpc>
            </a:pPr>
            <a:r>
              <a:rPr lang="zh-CN" altLang="zh-CN" sz="1500" b="1">
                <a:solidFill>
                  <a:srgbClr val="5E5E5E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操作</a:t>
            </a:r>
          </a:p>
        </p:txBody>
      </p:sp>
      <p:sp>
        <p:nvSpPr>
          <p:cNvPr id="6249" name="Rectangle 105">
            <a:extLst>
              <a:ext uri="{FF2B5EF4-FFF2-40B4-BE49-F238E27FC236}">
                <a16:creationId xmlns:a16="http://schemas.microsoft.com/office/drawing/2014/main" id="{87A1508B-5284-2943-AAF6-3A2FEB9988A5}"/>
              </a:ext>
            </a:extLst>
          </p:cNvPr>
          <p:cNvSpPr>
            <a:spLocks/>
          </p:cNvSpPr>
          <p:nvPr/>
        </p:nvSpPr>
        <p:spPr bwMode="auto">
          <a:xfrm>
            <a:off x="11214532" y="2436155"/>
            <a:ext cx="649218" cy="726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>
              <a:lnSpc>
                <a:spcPct val="150000"/>
              </a:lnSpc>
            </a:pPr>
            <a:r>
              <a:rPr lang="zh-CN" altLang="zh-CN" sz="1500" b="1">
                <a:solidFill>
                  <a:srgbClr val="5E5E5E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管理员</a:t>
            </a:r>
          </a:p>
          <a:p>
            <a:pPr eaLnBrk="1">
              <a:lnSpc>
                <a:spcPct val="150000"/>
              </a:lnSpc>
            </a:pPr>
            <a:r>
              <a:rPr lang="zh-CN" altLang="zh-CN" sz="1500" b="1">
                <a:solidFill>
                  <a:srgbClr val="5E5E5E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操作</a:t>
            </a:r>
          </a:p>
        </p:txBody>
      </p:sp>
      <p:sp>
        <p:nvSpPr>
          <p:cNvPr id="6252" name="Rectangle 108">
            <a:extLst>
              <a:ext uri="{FF2B5EF4-FFF2-40B4-BE49-F238E27FC236}">
                <a16:creationId xmlns:a16="http://schemas.microsoft.com/office/drawing/2014/main" id="{B1F72A2A-2C7E-BB47-A804-ABBCC4634DF2}"/>
              </a:ext>
            </a:extLst>
          </p:cNvPr>
          <p:cNvSpPr>
            <a:spLocks/>
          </p:cNvSpPr>
          <p:nvPr/>
        </p:nvSpPr>
        <p:spPr bwMode="auto">
          <a:xfrm>
            <a:off x="11310712" y="5053149"/>
            <a:ext cx="456857" cy="726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1pPr>
            <a:lvl2pPr marL="742950" indent="-28575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2pPr>
            <a:lvl3pPr marL="11430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3pPr>
            <a:lvl4pPr marL="16002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4pPr>
            <a:lvl5pPr marL="2057400" indent="-228600" algn="ctr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5pPr>
            <a:lvl6pPr marL="25146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6pPr>
            <a:lvl7pPr marL="29718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7pPr>
            <a:lvl8pPr marL="34290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8pPr>
            <a:lvl9pPr marL="3886200" indent="-2286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  <a:sym typeface="Helvetica Light" panose="020B0403020202020204" pitchFamily="34" charset="0"/>
              </a:defRPr>
            </a:lvl9pPr>
          </a:lstStyle>
          <a:p>
            <a:pPr eaLnBrk="1">
              <a:lnSpc>
                <a:spcPct val="150000"/>
              </a:lnSpc>
            </a:pPr>
            <a:r>
              <a:rPr lang="zh-CN" altLang="zh-CN" sz="1500" b="1">
                <a:solidFill>
                  <a:srgbClr val="5E5E5E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对接</a:t>
            </a:r>
          </a:p>
          <a:p>
            <a:pPr eaLnBrk="1">
              <a:lnSpc>
                <a:spcPct val="150000"/>
              </a:lnSpc>
            </a:pPr>
            <a:r>
              <a:rPr lang="zh-CN" altLang="zh-CN" sz="1500" b="1">
                <a:solidFill>
                  <a:srgbClr val="5E5E5E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能力</a:t>
            </a:r>
          </a:p>
        </p:txBody>
      </p:sp>
    </p:spTree>
    <p:extLst>
      <p:ext uri="{BB962C8B-B14F-4D97-AF65-F5344CB8AC3E}">
        <p14:creationId xmlns:p14="http://schemas.microsoft.com/office/powerpoint/2010/main" val="270025796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矩形 6144">
            <a:extLst>
              <a:ext uri="{FF2B5EF4-FFF2-40B4-BE49-F238E27FC236}">
                <a16:creationId xmlns:a16="http://schemas.microsoft.com/office/drawing/2014/main" id="{AD49D5D3-9AD9-714A-933E-3526797384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4110" y="865782"/>
            <a:ext cx="2882200" cy="5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hangingPunct="0"/>
            <a:r>
              <a:rPr lang="zh-CN" altLang="en-US" sz="3000" dirty="0">
                <a:solidFill>
                  <a:srgbClr val="5E5E5E"/>
                </a:solidFill>
                <a:latin typeface="HYLingXinJ" charset="0"/>
                <a:ea typeface="宋体" panose="02010600030101010101" pitchFamily="2" charset="-122"/>
                <a:sym typeface="HYLingXinJ" charset="0"/>
              </a:rPr>
              <a:t>云电销</a:t>
            </a:r>
            <a:r>
              <a:rPr lang="en-US" altLang="zh-CN" sz="3000" dirty="0">
                <a:solidFill>
                  <a:srgbClr val="5E5E5E"/>
                </a:solidFill>
                <a:latin typeface="HYLingXinJ" charset="0"/>
                <a:ea typeface="宋体" panose="02010600030101010101" pitchFamily="2" charset="-122"/>
                <a:sym typeface="HYLingXinJ" charset="0"/>
              </a:rPr>
              <a:t>-</a:t>
            </a:r>
            <a:r>
              <a:rPr lang="zh-CN" altLang="en-US" sz="3000" dirty="0">
                <a:solidFill>
                  <a:srgbClr val="5E5E5E"/>
                </a:solidFill>
                <a:latin typeface="HYLingXinJ" charset="0"/>
                <a:ea typeface="宋体" panose="02010600030101010101" pitchFamily="2" charset="-122"/>
                <a:sym typeface="HYLingXinJ" charset="0"/>
              </a:rPr>
              <a:t>产品核心</a:t>
            </a:r>
          </a:p>
        </p:txBody>
      </p:sp>
      <p:sp>
        <p:nvSpPr>
          <p:cNvPr id="7170" name="矩形 6145">
            <a:extLst>
              <a:ext uri="{FF2B5EF4-FFF2-40B4-BE49-F238E27FC236}">
                <a16:creationId xmlns:a16="http://schemas.microsoft.com/office/drawing/2014/main" id="{EDCC804C-D460-7849-AFC9-567CA9DAEB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2171" y="3731720"/>
            <a:ext cx="1046761" cy="364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hangingPunct="0"/>
            <a:r>
              <a:rPr lang="zh-CN" altLang="en-US" sz="1900">
                <a:solidFill>
                  <a:srgbClr val="5E5E5E"/>
                </a:solidFill>
                <a:latin typeface="FZZongYi-M05" charset="0"/>
                <a:ea typeface="宋体" panose="02010600030101010101" pitchFamily="2" charset="-122"/>
                <a:sym typeface="FZZongYi-M05" charset="0"/>
              </a:rPr>
              <a:t>通讯能力</a:t>
            </a:r>
          </a:p>
        </p:txBody>
      </p:sp>
      <p:sp>
        <p:nvSpPr>
          <p:cNvPr id="7171" name="矩形 6146">
            <a:extLst>
              <a:ext uri="{FF2B5EF4-FFF2-40B4-BE49-F238E27FC236}">
                <a16:creationId xmlns:a16="http://schemas.microsoft.com/office/drawing/2014/main" id="{87A3810A-B07C-A941-A76D-FE918D814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4851" y="3731720"/>
            <a:ext cx="1534074" cy="364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hangingPunct="0"/>
            <a:r>
              <a:rPr lang="zh-CN" altLang="en-US" sz="1900">
                <a:solidFill>
                  <a:srgbClr val="5E5E5E"/>
                </a:solidFill>
                <a:latin typeface="FZZongYi-M05" charset="0"/>
                <a:ea typeface="宋体" panose="02010600030101010101" pitchFamily="2" charset="-122"/>
                <a:sym typeface="FZZongYi-M05" charset="0"/>
              </a:rPr>
              <a:t>销售过程管理</a:t>
            </a:r>
          </a:p>
        </p:txBody>
      </p:sp>
      <p:sp>
        <p:nvSpPr>
          <p:cNvPr id="7172" name="矩形 6147">
            <a:extLst>
              <a:ext uri="{FF2B5EF4-FFF2-40B4-BE49-F238E27FC236}">
                <a16:creationId xmlns:a16="http://schemas.microsoft.com/office/drawing/2014/main" id="{E4F93BA0-BD1A-0445-BF15-35DE8552C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132" y="3731720"/>
            <a:ext cx="1534074" cy="364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hangingPunct="0"/>
            <a:r>
              <a:rPr lang="zh-CN" altLang="en-US" sz="1900">
                <a:solidFill>
                  <a:srgbClr val="5E5E5E"/>
                </a:solidFill>
                <a:latin typeface="FZZongYi-M05" charset="0"/>
                <a:ea typeface="宋体" panose="02010600030101010101" pitchFamily="2" charset="-122"/>
                <a:sym typeface="FZZongYi-M05" charset="0"/>
              </a:rPr>
              <a:t>客户资源管理</a:t>
            </a:r>
          </a:p>
        </p:txBody>
      </p:sp>
      <p:sp>
        <p:nvSpPr>
          <p:cNvPr id="7173" name="矩形 6148">
            <a:extLst>
              <a:ext uri="{FF2B5EF4-FFF2-40B4-BE49-F238E27FC236}">
                <a16:creationId xmlns:a16="http://schemas.microsoft.com/office/drawing/2014/main" id="{FEEE8F95-7781-3543-8A3C-60F83E764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2238" y="4370423"/>
            <a:ext cx="2205832" cy="649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ctr" hangingPunct="0"/>
            <a:r>
              <a:rPr lang="zh-CN" altLang="en-US" sz="1250">
                <a:solidFill>
                  <a:srgbClr val="5E5E5E"/>
                </a:solidFill>
                <a:ea typeface="宋体" panose="02010600030101010101" pitchFamily="2" charset="-122"/>
              </a:rPr>
              <a:t>云翼强大的底层</a:t>
            </a:r>
            <a:r>
              <a:rPr lang="en-US" altLang="zh-CN" sz="1250">
                <a:solidFill>
                  <a:srgbClr val="5E5E5E"/>
                </a:solidFill>
                <a:ea typeface="宋体" panose="02010600030101010101" pitchFamily="2" charset="-122"/>
              </a:rPr>
              <a:t>PaaS</a:t>
            </a:r>
            <a:r>
              <a:rPr lang="zh-CN" altLang="en-US" sz="1250">
                <a:solidFill>
                  <a:srgbClr val="5E5E5E"/>
                </a:solidFill>
                <a:ea typeface="宋体" panose="02010600030101010101" pitchFamily="2" charset="-122"/>
              </a:rPr>
              <a:t>通讯能力，支持所有通话所涉及到的功能</a:t>
            </a:r>
          </a:p>
        </p:txBody>
      </p:sp>
      <p:sp>
        <p:nvSpPr>
          <p:cNvPr id="7174" name="矩形 6149">
            <a:extLst>
              <a:ext uri="{FF2B5EF4-FFF2-40B4-BE49-F238E27FC236}">
                <a16:creationId xmlns:a16="http://schemas.microsoft.com/office/drawing/2014/main" id="{F9D7609D-3C33-5448-9FD1-C8B4316B79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8619" y="3731720"/>
            <a:ext cx="1534074" cy="364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hangingPunct="0"/>
            <a:r>
              <a:rPr lang="zh-CN" altLang="en-US" sz="1900">
                <a:solidFill>
                  <a:srgbClr val="5E5E5E"/>
                </a:solidFill>
                <a:latin typeface="FZZongYi-M05" charset="0"/>
                <a:ea typeface="宋体" panose="02010600030101010101" pitchFamily="2" charset="-122"/>
                <a:sym typeface="FZZongYi-M05" charset="0"/>
              </a:rPr>
              <a:t>销售团队管理</a:t>
            </a:r>
          </a:p>
        </p:txBody>
      </p:sp>
      <p:sp>
        <p:nvSpPr>
          <p:cNvPr id="7175" name="矩形 6150">
            <a:extLst>
              <a:ext uri="{FF2B5EF4-FFF2-40B4-BE49-F238E27FC236}">
                <a16:creationId xmlns:a16="http://schemas.microsoft.com/office/drawing/2014/main" id="{89984FDA-E8F1-0D43-923F-1C66458739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3650" y="4370423"/>
            <a:ext cx="2206625" cy="649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ctr" hangingPunct="0"/>
            <a:r>
              <a:rPr lang="zh-CN" altLang="en-US" sz="1250">
                <a:solidFill>
                  <a:srgbClr val="5E5E5E"/>
                </a:solidFill>
                <a:ea typeface="宋体" panose="02010600030101010101" pitchFamily="2" charset="-122"/>
              </a:rPr>
              <a:t>包含从外呼到呼入、到客户跟进、商机过滤等所有销售涉及场景功能</a:t>
            </a:r>
          </a:p>
        </p:txBody>
      </p:sp>
      <p:sp>
        <p:nvSpPr>
          <p:cNvPr id="7176" name="矩形 6151">
            <a:extLst>
              <a:ext uri="{FF2B5EF4-FFF2-40B4-BE49-F238E27FC236}">
                <a16:creationId xmlns:a16="http://schemas.microsoft.com/office/drawing/2014/main" id="{A0E44591-2384-3A41-BE4F-C53C13B3D3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5857" y="4370423"/>
            <a:ext cx="2206625" cy="649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ctr" hangingPunct="0"/>
            <a:r>
              <a:rPr lang="zh-CN" altLang="en-US" sz="1250">
                <a:solidFill>
                  <a:srgbClr val="5E5E5E"/>
                </a:solidFill>
                <a:ea typeface="宋体" panose="02010600030101010101" pitchFamily="2" charset="-122"/>
              </a:rPr>
              <a:t>灵活定义操作权限、数据权限、字段权限，确保客户数据不丢失、不泄露</a:t>
            </a:r>
          </a:p>
        </p:txBody>
      </p:sp>
      <p:sp>
        <p:nvSpPr>
          <p:cNvPr id="7177" name="矩形 6152">
            <a:extLst>
              <a:ext uri="{FF2B5EF4-FFF2-40B4-BE49-F238E27FC236}">
                <a16:creationId xmlns:a16="http://schemas.microsoft.com/office/drawing/2014/main" id="{EE6AA0A1-8EA5-6A47-B5C6-82B24CE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3138" y="4370423"/>
            <a:ext cx="2205832" cy="649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ctr" hangingPunct="0"/>
            <a:r>
              <a:rPr lang="zh-CN" altLang="en-US" sz="1250">
                <a:solidFill>
                  <a:srgbClr val="5E5E5E"/>
                </a:solidFill>
                <a:ea typeface="宋体" panose="02010600030101010101" pitchFamily="2" charset="-122"/>
              </a:rPr>
              <a:t>数据统计、商机券、质检、录音等帮助销售管理者快速管理销售团队</a:t>
            </a:r>
          </a:p>
        </p:txBody>
      </p:sp>
      <p:sp>
        <p:nvSpPr>
          <p:cNvPr id="7178" name="矩形 6153">
            <a:extLst>
              <a:ext uri="{FF2B5EF4-FFF2-40B4-BE49-F238E27FC236}">
                <a16:creationId xmlns:a16="http://schemas.microsoft.com/office/drawing/2014/main" id="{BC3C73B9-3930-D04C-83BC-61DFD838D3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395413"/>
            <a:ext cx="8229600" cy="345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5720" bIns="45720" anchor="ctr"/>
          <a:lstStyle/>
          <a:p>
            <a:pPr algn="ctr" hangingPunct="0"/>
            <a:r>
              <a:rPr lang="zh-CN" altLang="en-US" sz="1400">
                <a:solidFill>
                  <a:srgbClr val="B2B2B2"/>
                </a:solidFill>
                <a:latin typeface="Roboto Thin" charset="0"/>
                <a:ea typeface="宋体" panose="02010600030101010101" pitchFamily="2" charset="-122"/>
                <a:sym typeface="Roboto Thin" charset="0"/>
              </a:rPr>
              <a:t>一站式解决方案</a:t>
            </a:r>
          </a:p>
        </p:txBody>
      </p:sp>
      <p:grpSp>
        <p:nvGrpSpPr>
          <p:cNvPr id="7179" name="组合 6154">
            <a:extLst>
              <a:ext uri="{FF2B5EF4-FFF2-40B4-BE49-F238E27FC236}">
                <a16:creationId xmlns:a16="http://schemas.microsoft.com/office/drawing/2014/main" id="{BA296C4F-FD7C-4444-9B03-DC79BD892DA8}"/>
              </a:ext>
            </a:extLst>
          </p:cNvPr>
          <p:cNvGrpSpPr>
            <a:grpSpLocks/>
          </p:cNvGrpSpPr>
          <p:nvPr/>
        </p:nvGrpSpPr>
        <p:grpSpPr bwMode="auto">
          <a:xfrm>
            <a:off x="2304257" y="2958307"/>
            <a:ext cx="381794" cy="532606"/>
            <a:chOff x="-1" y="-1"/>
            <a:chExt cx="762997" cy="1064136"/>
          </a:xfrm>
        </p:grpSpPr>
        <p:sp>
          <p:nvSpPr>
            <p:cNvPr id="7180" name="任意多边形 6155">
              <a:extLst>
                <a:ext uri="{FF2B5EF4-FFF2-40B4-BE49-F238E27FC236}">
                  <a16:creationId xmlns:a16="http://schemas.microsoft.com/office/drawing/2014/main" id="{BB3C952F-1602-5048-A8A5-87CB20E8B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" y="300963"/>
              <a:ext cx="762997" cy="763172"/>
            </a:xfrm>
            <a:custGeom>
              <a:avLst/>
              <a:gdLst>
                <a:gd name="T0" fmla="*/ 19020 w 21015"/>
                <a:gd name="T1" fmla="*/ 14706 h 21020"/>
                <a:gd name="T2" fmla="*/ 14266 w 21015"/>
                <a:gd name="T3" fmla="*/ 13156 h 21020"/>
                <a:gd name="T4" fmla="*/ 13956 w 21015"/>
                <a:gd name="T5" fmla="*/ 13673 h 21020"/>
                <a:gd name="T6" fmla="*/ 13852 w 21015"/>
                <a:gd name="T7" fmla="*/ 14603 h 21020"/>
                <a:gd name="T8" fmla="*/ 11889 w 21015"/>
                <a:gd name="T9" fmla="*/ 15533 h 21020"/>
                <a:gd name="T10" fmla="*/ 8271 w 21015"/>
                <a:gd name="T11" fmla="*/ 12743 h 21020"/>
                <a:gd name="T12" fmla="*/ 5481 w 21015"/>
                <a:gd name="T13" fmla="*/ 9125 h 21020"/>
                <a:gd name="T14" fmla="*/ 6514 w 21015"/>
                <a:gd name="T15" fmla="*/ 7162 h 21020"/>
                <a:gd name="T16" fmla="*/ 6928 w 21015"/>
                <a:gd name="T17" fmla="*/ 7058 h 21020"/>
                <a:gd name="T18" fmla="*/ 7341 w 21015"/>
                <a:gd name="T19" fmla="*/ 7058 h 21020"/>
                <a:gd name="T20" fmla="*/ 7858 w 21015"/>
                <a:gd name="T21" fmla="*/ 6748 h 21020"/>
                <a:gd name="T22" fmla="*/ 6308 w 21015"/>
                <a:gd name="T23" fmla="*/ 1994 h 21020"/>
                <a:gd name="T24" fmla="*/ 1554 w 21015"/>
                <a:gd name="T25" fmla="*/ 341 h 21020"/>
                <a:gd name="T26" fmla="*/ 1450 w 21015"/>
                <a:gd name="T27" fmla="*/ 444 h 21020"/>
                <a:gd name="T28" fmla="*/ 3 w 21015"/>
                <a:gd name="T29" fmla="*/ 4371 h 21020"/>
                <a:gd name="T30" fmla="*/ 5998 w 21015"/>
                <a:gd name="T31" fmla="*/ 15016 h 21020"/>
                <a:gd name="T32" fmla="*/ 16643 w 21015"/>
                <a:gd name="T33" fmla="*/ 21011 h 21020"/>
                <a:gd name="T34" fmla="*/ 20570 w 21015"/>
                <a:gd name="T35" fmla="*/ 19564 h 21020"/>
                <a:gd name="T36" fmla="*/ 20673 w 21015"/>
                <a:gd name="T37" fmla="*/ 19460 h 21020"/>
                <a:gd name="T38" fmla="*/ 19020 w 21015"/>
                <a:gd name="T39" fmla="*/ 14706 h 2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015" h="21020">
                  <a:moveTo>
                    <a:pt x="19020" y="14706"/>
                  </a:moveTo>
                  <a:cubicBezTo>
                    <a:pt x="17263" y="12949"/>
                    <a:pt x="15196" y="12226"/>
                    <a:pt x="14266" y="13156"/>
                  </a:cubicBezTo>
                  <a:cubicBezTo>
                    <a:pt x="14162" y="13259"/>
                    <a:pt x="14059" y="13466"/>
                    <a:pt x="13956" y="13673"/>
                  </a:cubicBezTo>
                  <a:cubicBezTo>
                    <a:pt x="13956" y="13776"/>
                    <a:pt x="13852" y="14500"/>
                    <a:pt x="13852" y="14603"/>
                  </a:cubicBezTo>
                  <a:cubicBezTo>
                    <a:pt x="13852" y="15326"/>
                    <a:pt x="13232" y="16257"/>
                    <a:pt x="11889" y="15533"/>
                  </a:cubicBezTo>
                  <a:cubicBezTo>
                    <a:pt x="11062" y="15120"/>
                    <a:pt x="9511" y="14086"/>
                    <a:pt x="8271" y="12743"/>
                  </a:cubicBezTo>
                  <a:cubicBezTo>
                    <a:pt x="6928" y="11503"/>
                    <a:pt x="5894" y="9952"/>
                    <a:pt x="5481" y="9125"/>
                  </a:cubicBezTo>
                  <a:cubicBezTo>
                    <a:pt x="4757" y="7679"/>
                    <a:pt x="5688" y="7162"/>
                    <a:pt x="6514" y="7162"/>
                  </a:cubicBezTo>
                  <a:cubicBezTo>
                    <a:pt x="6514" y="7162"/>
                    <a:pt x="6824" y="7058"/>
                    <a:pt x="6928" y="7058"/>
                  </a:cubicBezTo>
                  <a:cubicBezTo>
                    <a:pt x="7134" y="7058"/>
                    <a:pt x="7238" y="7058"/>
                    <a:pt x="7341" y="7058"/>
                  </a:cubicBezTo>
                  <a:cubicBezTo>
                    <a:pt x="7548" y="6955"/>
                    <a:pt x="7755" y="6852"/>
                    <a:pt x="7858" y="6748"/>
                  </a:cubicBezTo>
                  <a:cubicBezTo>
                    <a:pt x="8788" y="5818"/>
                    <a:pt x="8065" y="3751"/>
                    <a:pt x="6308" y="1994"/>
                  </a:cubicBezTo>
                  <a:cubicBezTo>
                    <a:pt x="4551" y="237"/>
                    <a:pt x="2380" y="-486"/>
                    <a:pt x="1554" y="341"/>
                  </a:cubicBezTo>
                  <a:cubicBezTo>
                    <a:pt x="1554" y="341"/>
                    <a:pt x="1450" y="444"/>
                    <a:pt x="1450" y="444"/>
                  </a:cubicBezTo>
                  <a:cubicBezTo>
                    <a:pt x="727" y="1168"/>
                    <a:pt x="107" y="2718"/>
                    <a:pt x="3" y="4371"/>
                  </a:cubicBezTo>
                  <a:cubicBezTo>
                    <a:pt x="-100" y="5922"/>
                    <a:pt x="2174" y="11192"/>
                    <a:pt x="5998" y="15016"/>
                  </a:cubicBezTo>
                  <a:cubicBezTo>
                    <a:pt x="9822" y="18840"/>
                    <a:pt x="14782" y="20907"/>
                    <a:pt x="16643" y="21011"/>
                  </a:cubicBezTo>
                  <a:cubicBezTo>
                    <a:pt x="18503" y="21114"/>
                    <a:pt x="19743" y="20287"/>
                    <a:pt x="20570" y="19564"/>
                  </a:cubicBezTo>
                  <a:cubicBezTo>
                    <a:pt x="20570" y="19460"/>
                    <a:pt x="20570" y="19460"/>
                    <a:pt x="20673" y="19460"/>
                  </a:cubicBezTo>
                  <a:cubicBezTo>
                    <a:pt x="21500" y="18634"/>
                    <a:pt x="20777" y="16463"/>
                    <a:pt x="19020" y="14706"/>
                  </a:cubicBezTo>
                  <a:close/>
                </a:path>
              </a:pathLst>
            </a:custGeom>
            <a:solidFill>
              <a:srgbClr val="4149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 sz="900">
                <a:ea typeface="宋体" panose="02010600030101010101" pitchFamily="2" charset="-122"/>
              </a:endParaRPr>
            </a:p>
          </p:txBody>
        </p:sp>
        <p:sp>
          <p:nvSpPr>
            <p:cNvPr id="7181" name="任意多边形 6156">
              <a:extLst>
                <a:ext uri="{FF2B5EF4-FFF2-40B4-BE49-F238E27FC236}">
                  <a16:creationId xmlns:a16="http://schemas.microsoft.com/office/drawing/2014/main" id="{3DFA67CD-D6DF-2B4A-9484-DB054C54F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454" y="112717"/>
              <a:ext cx="297428" cy="305573"/>
            </a:xfrm>
            <a:custGeom>
              <a:avLst/>
              <a:gdLst>
                <a:gd name="T0" fmla="*/ 1276 w 21077"/>
                <a:gd name="T1" fmla="*/ 3783 h 21432"/>
                <a:gd name="T2" fmla="*/ 10343 w 21077"/>
                <a:gd name="T3" fmla="*/ 10105 h 21432"/>
                <a:gd name="T4" fmla="*/ 17009 w 21077"/>
                <a:gd name="T5" fmla="*/ 20115 h 21432"/>
                <a:gd name="T6" fmla="*/ 19143 w 21077"/>
                <a:gd name="T7" fmla="*/ 21432 h 21432"/>
                <a:gd name="T8" fmla="*/ 19676 w 21077"/>
                <a:gd name="T9" fmla="*/ 21169 h 21432"/>
                <a:gd name="T10" fmla="*/ 21009 w 21077"/>
                <a:gd name="T11" fmla="*/ 18534 h 21432"/>
                <a:gd name="T12" fmla="*/ 13276 w 21077"/>
                <a:gd name="T13" fmla="*/ 7208 h 21432"/>
                <a:gd name="T14" fmla="*/ 2876 w 21077"/>
                <a:gd name="T15" fmla="*/ 95 h 21432"/>
                <a:gd name="T16" fmla="*/ 209 w 21077"/>
                <a:gd name="T17" fmla="*/ 1149 h 21432"/>
                <a:gd name="T18" fmla="*/ 1276 w 21077"/>
                <a:gd name="T19" fmla="*/ 3783 h 21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077" h="21432">
                  <a:moveTo>
                    <a:pt x="1276" y="3783"/>
                  </a:moveTo>
                  <a:cubicBezTo>
                    <a:pt x="4476" y="5100"/>
                    <a:pt x="7676" y="7471"/>
                    <a:pt x="10343" y="10105"/>
                  </a:cubicBezTo>
                  <a:cubicBezTo>
                    <a:pt x="13543" y="13003"/>
                    <a:pt x="15943" y="16691"/>
                    <a:pt x="17009" y="20115"/>
                  </a:cubicBezTo>
                  <a:cubicBezTo>
                    <a:pt x="17543" y="20905"/>
                    <a:pt x="18076" y="21432"/>
                    <a:pt x="19143" y="21432"/>
                  </a:cubicBezTo>
                  <a:cubicBezTo>
                    <a:pt x="19143" y="21432"/>
                    <a:pt x="19409" y="21169"/>
                    <a:pt x="19676" y="21169"/>
                  </a:cubicBezTo>
                  <a:cubicBezTo>
                    <a:pt x="20743" y="20905"/>
                    <a:pt x="21276" y="19588"/>
                    <a:pt x="21009" y="18534"/>
                  </a:cubicBezTo>
                  <a:cubicBezTo>
                    <a:pt x="19409" y="14583"/>
                    <a:pt x="16743" y="10632"/>
                    <a:pt x="13276" y="7208"/>
                  </a:cubicBezTo>
                  <a:cubicBezTo>
                    <a:pt x="10076" y="4047"/>
                    <a:pt x="6609" y="1676"/>
                    <a:pt x="2876" y="95"/>
                  </a:cubicBezTo>
                  <a:cubicBezTo>
                    <a:pt x="1809" y="-168"/>
                    <a:pt x="476" y="95"/>
                    <a:pt x="209" y="1149"/>
                  </a:cubicBezTo>
                  <a:cubicBezTo>
                    <a:pt x="-324" y="2203"/>
                    <a:pt x="209" y="3520"/>
                    <a:pt x="1276" y="3783"/>
                  </a:cubicBezTo>
                  <a:close/>
                </a:path>
              </a:pathLst>
            </a:custGeom>
            <a:solidFill>
              <a:srgbClr val="4149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 sz="900">
                <a:ea typeface="宋体" panose="02010600030101010101" pitchFamily="2" charset="-122"/>
              </a:endParaRPr>
            </a:p>
          </p:txBody>
        </p:sp>
        <p:sp>
          <p:nvSpPr>
            <p:cNvPr id="7182" name="任意多边形 6157">
              <a:extLst>
                <a:ext uri="{FF2B5EF4-FFF2-40B4-BE49-F238E27FC236}">
                  <a16:creationId xmlns:a16="http://schemas.microsoft.com/office/drawing/2014/main" id="{5BC8A216-10C9-5141-BB6A-B2E6DFA91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372" y="-1"/>
              <a:ext cx="378223" cy="388127"/>
            </a:xfrm>
            <a:custGeom>
              <a:avLst/>
              <a:gdLst>
                <a:gd name="T0" fmla="*/ 1003 w 21091"/>
                <a:gd name="T1" fmla="*/ 2982 h 21467"/>
                <a:gd name="T2" fmla="*/ 10650 w 21091"/>
                <a:gd name="T3" fmla="*/ 9836 h 21467"/>
                <a:gd name="T4" fmla="*/ 17990 w 21091"/>
                <a:gd name="T5" fmla="*/ 20636 h 21467"/>
                <a:gd name="T6" fmla="*/ 19458 w 21091"/>
                <a:gd name="T7" fmla="*/ 21467 h 21467"/>
                <a:gd name="T8" fmla="*/ 20087 w 21091"/>
                <a:gd name="T9" fmla="*/ 21467 h 21467"/>
                <a:gd name="T10" fmla="*/ 20926 w 21091"/>
                <a:gd name="T11" fmla="*/ 19390 h 21467"/>
                <a:gd name="T12" fmla="*/ 12957 w 21091"/>
                <a:gd name="T13" fmla="*/ 7759 h 21467"/>
                <a:gd name="T14" fmla="*/ 2262 w 21091"/>
                <a:gd name="T15" fmla="*/ 75 h 21467"/>
                <a:gd name="T16" fmla="*/ 164 w 21091"/>
                <a:gd name="T17" fmla="*/ 905 h 21467"/>
                <a:gd name="T18" fmla="*/ 1003 w 21091"/>
                <a:gd name="T19" fmla="*/ 2982 h 21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091" h="21467">
                  <a:moveTo>
                    <a:pt x="1003" y="2982"/>
                  </a:moveTo>
                  <a:cubicBezTo>
                    <a:pt x="4359" y="4644"/>
                    <a:pt x="7714" y="6929"/>
                    <a:pt x="10650" y="9836"/>
                  </a:cubicBezTo>
                  <a:cubicBezTo>
                    <a:pt x="14005" y="13159"/>
                    <a:pt x="16522" y="16898"/>
                    <a:pt x="17990" y="20636"/>
                  </a:cubicBezTo>
                  <a:cubicBezTo>
                    <a:pt x="18409" y="21259"/>
                    <a:pt x="18828" y="21467"/>
                    <a:pt x="19458" y="21467"/>
                  </a:cubicBezTo>
                  <a:cubicBezTo>
                    <a:pt x="19667" y="21467"/>
                    <a:pt x="19877" y="21467"/>
                    <a:pt x="20087" y="21467"/>
                  </a:cubicBezTo>
                  <a:cubicBezTo>
                    <a:pt x="20926" y="21052"/>
                    <a:pt x="21345" y="20221"/>
                    <a:pt x="20926" y="19390"/>
                  </a:cubicBezTo>
                  <a:cubicBezTo>
                    <a:pt x="19248" y="15236"/>
                    <a:pt x="16522" y="11290"/>
                    <a:pt x="12957" y="7759"/>
                  </a:cubicBezTo>
                  <a:cubicBezTo>
                    <a:pt x="9601" y="4436"/>
                    <a:pt x="6036" y="1944"/>
                    <a:pt x="2262" y="75"/>
                  </a:cubicBezTo>
                  <a:cubicBezTo>
                    <a:pt x="1423" y="-133"/>
                    <a:pt x="584" y="75"/>
                    <a:pt x="164" y="905"/>
                  </a:cubicBezTo>
                  <a:cubicBezTo>
                    <a:pt x="-255" y="1736"/>
                    <a:pt x="164" y="2567"/>
                    <a:pt x="1003" y="2982"/>
                  </a:cubicBezTo>
                  <a:close/>
                </a:path>
              </a:pathLst>
            </a:custGeom>
            <a:solidFill>
              <a:srgbClr val="4149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 sz="900">
                <a:ea typeface="宋体" panose="02010600030101010101" pitchFamily="2" charset="-122"/>
              </a:endParaRPr>
            </a:p>
          </p:txBody>
        </p:sp>
        <p:sp>
          <p:nvSpPr>
            <p:cNvPr id="7183" name="任意多边形 6158">
              <a:extLst>
                <a:ext uri="{FF2B5EF4-FFF2-40B4-BE49-F238E27FC236}">
                  <a16:creationId xmlns:a16="http://schemas.microsoft.com/office/drawing/2014/main" id="{F1F09FA1-7B84-B44E-BA9A-0709FA1C0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348" y="222652"/>
              <a:ext cx="217504" cy="222625"/>
            </a:xfrm>
            <a:custGeom>
              <a:avLst/>
              <a:gdLst>
                <a:gd name="T0" fmla="*/ 1892 w 20841"/>
                <a:gd name="T1" fmla="*/ 5492 h 21332"/>
                <a:gd name="T2" fmla="*/ 10172 w 20841"/>
                <a:gd name="T3" fmla="*/ 10532 h 21332"/>
                <a:gd name="T4" fmla="*/ 15572 w 20841"/>
                <a:gd name="T5" fmla="*/ 19172 h 21332"/>
                <a:gd name="T6" fmla="*/ 18092 w 20841"/>
                <a:gd name="T7" fmla="*/ 21332 h 21332"/>
                <a:gd name="T8" fmla="*/ 18812 w 20841"/>
                <a:gd name="T9" fmla="*/ 21332 h 21332"/>
                <a:gd name="T10" fmla="*/ 20612 w 20841"/>
                <a:gd name="T11" fmla="*/ 17732 h 21332"/>
                <a:gd name="T12" fmla="*/ 14132 w 20841"/>
                <a:gd name="T13" fmla="*/ 6932 h 21332"/>
                <a:gd name="T14" fmla="*/ 3692 w 20841"/>
                <a:gd name="T15" fmla="*/ 92 h 21332"/>
                <a:gd name="T16" fmla="*/ 92 w 20841"/>
                <a:gd name="T17" fmla="*/ 1892 h 21332"/>
                <a:gd name="T18" fmla="*/ 1892 w 20841"/>
                <a:gd name="T19" fmla="*/ 5492 h 21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41" h="21332">
                  <a:moveTo>
                    <a:pt x="1892" y="5492"/>
                  </a:moveTo>
                  <a:cubicBezTo>
                    <a:pt x="4772" y="6212"/>
                    <a:pt x="7652" y="8012"/>
                    <a:pt x="10172" y="10532"/>
                  </a:cubicBezTo>
                  <a:cubicBezTo>
                    <a:pt x="12692" y="13412"/>
                    <a:pt x="14852" y="16292"/>
                    <a:pt x="15572" y="19172"/>
                  </a:cubicBezTo>
                  <a:cubicBezTo>
                    <a:pt x="15932" y="20612"/>
                    <a:pt x="17012" y="21332"/>
                    <a:pt x="18092" y="21332"/>
                  </a:cubicBezTo>
                  <a:cubicBezTo>
                    <a:pt x="18452" y="21332"/>
                    <a:pt x="18452" y="21332"/>
                    <a:pt x="18812" y="21332"/>
                  </a:cubicBezTo>
                  <a:cubicBezTo>
                    <a:pt x="20252" y="20972"/>
                    <a:pt x="21332" y="19172"/>
                    <a:pt x="20612" y="17732"/>
                  </a:cubicBezTo>
                  <a:cubicBezTo>
                    <a:pt x="19892" y="14132"/>
                    <a:pt x="17372" y="10172"/>
                    <a:pt x="14132" y="6932"/>
                  </a:cubicBezTo>
                  <a:cubicBezTo>
                    <a:pt x="10892" y="3692"/>
                    <a:pt x="7292" y="1172"/>
                    <a:pt x="3692" y="92"/>
                  </a:cubicBezTo>
                  <a:cubicBezTo>
                    <a:pt x="2252" y="-268"/>
                    <a:pt x="812" y="452"/>
                    <a:pt x="92" y="1892"/>
                  </a:cubicBezTo>
                  <a:cubicBezTo>
                    <a:pt x="-268" y="3692"/>
                    <a:pt x="452" y="5132"/>
                    <a:pt x="1892" y="5492"/>
                  </a:cubicBezTo>
                  <a:close/>
                </a:path>
              </a:pathLst>
            </a:custGeom>
            <a:solidFill>
              <a:srgbClr val="4149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 sz="900">
                <a:ea typeface="宋体" panose="02010600030101010101" pitchFamily="2" charset="-122"/>
              </a:endParaRPr>
            </a:p>
          </p:txBody>
        </p:sp>
      </p:grpSp>
      <p:grpSp>
        <p:nvGrpSpPr>
          <p:cNvPr id="7184" name="组合 6159">
            <a:extLst>
              <a:ext uri="{FF2B5EF4-FFF2-40B4-BE49-F238E27FC236}">
                <a16:creationId xmlns:a16="http://schemas.microsoft.com/office/drawing/2014/main" id="{4B620B12-6BAD-1948-B8F3-1D8D3C89E62D}"/>
              </a:ext>
            </a:extLst>
          </p:cNvPr>
          <p:cNvGrpSpPr>
            <a:grpSpLocks/>
          </p:cNvGrpSpPr>
          <p:nvPr/>
        </p:nvGrpSpPr>
        <p:grpSpPr bwMode="auto">
          <a:xfrm>
            <a:off x="4738688" y="2947988"/>
            <a:ext cx="406400" cy="553244"/>
            <a:chOff x="-1" y="-1"/>
            <a:chExt cx="813700" cy="1106703"/>
          </a:xfrm>
        </p:grpSpPr>
        <p:sp>
          <p:nvSpPr>
            <p:cNvPr id="7185" name="任意多边形 6160">
              <a:extLst>
                <a:ext uri="{FF2B5EF4-FFF2-40B4-BE49-F238E27FC236}">
                  <a16:creationId xmlns:a16="http://schemas.microsoft.com/office/drawing/2014/main" id="{15C9E0BB-E81E-4648-AAA6-6DEA3768C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584" y="15073"/>
              <a:ext cx="130596" cy="190864"/>
            </a:xfrm>
            <a:custGeom>
              <a:avLst/>
              <a:gdLst>
                <a:gd name="T0" fmla="*/ 88 w 20800"/>
                <a:gd name="T1" fmla="*/ 10301 h 21516"/>
                <a:gd name="T2" fmla="*/ 8964 w 20800"/>
                <a:gd name="T3" fmla="*/ 16947 h 21516"/>
                <a:gd name="T4" fmla="*/ 10740 w 20800"/>
                <a:gd name="T5" fmla="*/ 21516 h 21516"/>
                <a:gd name="T6" fmla="*/ 16066 w 20800"/>
                <a:gd name="T7" fmla="*/ 17570 h 21516"/>
                <a:gd name="T8" fmla="*/ 16953 w 20800"/>
                <a:gd name="T9" fmla="*/ 17362 h 21516"/>
                <a:gd name="T10" fmla="*/ 18729 w 20800"/>
                <a:gd name="T11" fmla="*/ 17154 h 21516"/>
                <a:gd name="T12" fmla="*/ 14882 w 20800"/>
                <a:gd name="T13" fmla="*/ 9678 h 21516"/>
                <a:gd name="T14" fmla="*/ 20800 w 20800"/>
                <a:gd name="T15" fmla="*/ 539 h 21516"/>
                <a:gd name="T16" fmla="*/ 13403 w 20800"/>
                <a:gd name="T17" fmla="*/ 124 h 21516"/>
                <a:gd name="T18" fmla="*/ 88 w 20800"/>
                <a:gd name="T19" fmla="*/ 10301 h 21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00" h="21516">
                  <a:moveTo>
                    <a:pt x="88" y="10301"/>
                  </a:moveTo>
                  <a:cubicBezTo>
                    <a:pt x="679" y="13416"/>
                    <a:pt x="4230" y="15908"/>
                    <a:pt x="8964" y="16947"/>
                  </a:cubicBezTo>
                  <a:cubicBezTo>
                    <a:pt x="10740" y="21516"/>
                    <a:pt x="10740" y="21516"/>
                    <a:pt x="10740" y="21516"/>
                  </a:cubicBezTo>
                  <a:cubicBezTo>
                    <a:pt x="16066" y="17570"/>
                    <a:pt x="16066" y="17570"/>
                    <a:pt x="16066" y="17570"/>
                  </a:cubicBezTo>
                  <a:cubicBezTo>
                    <a:pt x="16362" y="17362"/>
                    <a:pt x="16658" y="17362"/>
                    <a:pt x="16953" y="17362"/>
                  </a:cubicBezTo>
                  <a:cubicBezTo>
                    <a:pt x="17545" y="17362"/>
                    <a:pt x="18137" y="17362"/>
                    <a:pt x="18729" y="17154"/>
                  </a:cubicBezTo>
                  <a:cubicBezTo>
                    <a:pt x="16066" y="14870"/>
                    <a:pt x="14882" y="12378"/>
                    <a:pt x="14882" y="9678"/>
                  </a:cubicBezTo>
                  <a:cubicBezTo>
                    <a:pt x="14882" y="6147"/>
                    <a:pt x="16953" y="2824"/>
                    <a:pt x="20800" y="539"/>
                  </a:cubicBezTo>
                  <a:cubicBezTo>
                    <a:pt x="18433" y="-84"/>
                    <a:pt x="16066" y="-84"/>
                    <a:pt x="13403" y="124"/>
                  </a:cubicBezTo>
                  <a:cubicBezTo>
                    <a:pt x="5118" y="954"/>
                    <a:pt x="-800" y="5524"/>
                    <a:pt x="88" y="10301"/>
                  </a:cubicBez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 sz="900">
                <a:ea typeface="宋体" panose="02010600030101010101" pitchFamily="2" charset="-122"/>
              </a:endParaRPr>
            </a:p>
          </p:txBody>
        </p:sp>
        <p:grpSp>
          <p:nvGrpSpPr>
            <p:cNvPr id="7186" name="组合 6161">
              <a:extLst>
                <a:ext uri="{FF2B5EF4-FFF2-40B4-BE49-F238E27FC236}">
                  <a16:creationId xmlns:a16="http://schemas.microsoft.com/office/drawing/2014/main" id="{584BA78D-F8C5-E64E-B49D-0E06A1080C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" y="212632"/>
              <a:ext cx="813700" cy="894070"/>
              <a:chOff x="2" y="-2"/>
              <a:chExt cx="813700" cy="894070"/>
            </a:xfrm>
          </p:grpSpPr>
          <p:sp>
            <p:nvSpPr>
              <p:cNvPr id="7187" name="任意多边形 6162">
                <a:extLst>
                  <a:ext uri="{FF2B5EF4-FFF2-40B4-BE49-F238E27FC236}">
                    <a16:creationId xmlns:a16="http://schemas.microsoft.com/office/drawing/2014/main" id="{9474181D-1F0A-A24C-94D5-1DA3B41094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559" y="465975"/>
                <a:ext cx="75425" cy="62592"/>
              </a:xfrm>
              <a:custGeom>
                <a:avLst/>
                <a:gdLst>
                  <a:gd name="T0" fmla="*/ 0 w 21600"/>
                  <a:gd name="T1" fmla="*/ 21228 h 21228"/>
                  <a:gd name="T2" fmla="*/ 15805 w 21600"/>
                  <a:gd name="T3" fmla="*/ 16146 h 21228"/>
                  <a:gd name="T4" fmla="*/ 21600 w 21600"/>
                  <a:gd name="T5" fmla="*/ 15510 h 21228"/>
                  <a:gd name="T6" fmla="*/ 16859 w 21600"/>
                  <a:gd name="T7" fmla="*/ 1534 h 21228"/>
                  <a:gd name="T8" fmla="*/ 15805 w 21600"/>
                  <a:gd name="T9" fmla="*/ 899 h 21228"/>
                  <a:gd name="T10" fmla="*/ 13698 w 21600"/>
                  <a:gd name="T11" fmla="*/ 263 h 21228"/>
                  <a:gd name="T12" fmla="*/ 1054 w 21600"/>
                  <a:gd name="T13" fmla="*/ 3440 h 21228"/>
                  <a:gd name="T14" fmla="*/ 0 w 21600"/>
                  <a:gd name="T15" fmla="*/ 21228 h 21228"/>
                  <a:gd name="T16" fmla="*/ 10010 w 21600"/>
                  <a:gd name="T17" fmla="*/ 7252 h 21228"/>
                  <a:gd name="T18" fmla="*/ 8956 w 21600"/>
                  <a:gd name="T19" fmla="*/ 5346 h 21228"/>
                  <a:gd name="T20" fmla="*/ 10010 w 21600"/>
                  <a:gd name="T21" fmla="*/ 5346 h 21228"/>
                  <a:gd name="T22" fmla="*/ 10010 w 21600"/>
                  <a:gd name="T23" fmla="*/ 7252 h 2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600" h="21228">
                    <a:moveTo>
                      <a:pt x="0" y="21228"/>
                    </a:moveTo>
                    <a:cubicBezTo>
                      <a:pt x="0" y="21228"/>
                      <a:pt x="12117" y="21228"/>
                      <a:pt x="15805" y="16146"/>
                    </a:cubicBezTo>
                    <a:cubicBezTo>
                      <a:pt x="18439" y="16146"/>
                      <a:pt x="21600" y="15510"/>
                      <a:pt x="21600" y="15510"/>
                    </a:cubicBezTo>
                    <a:cubicBezTo>
                      <a:pt x="16859" y="1534"/>
                      <a:pt x="16859" y="1534"/>
                      <a:pt x="16859" y="1534"/>
                    </a:cubicBezTo>
                    <a:cubicBezTo>
                      <a:pt x="16859" y="899"/>
                      <a:pt x="16332" y="899"/>
                      <a:pt x="15805" y="899"/>
                    </a:cubicBezTo>
                    <a:cubicBezTo>
                      <a:pt x="15805" y="263"/>
                      <a:pt x="15278" y="-372"/>
                      <a:pt x="13698" y="263"/>
                    </a:cubicBezTo>
                    <a:cubicBezTo>
                      <a:pt x="8956" y="899"/>
                      <a:pt x="1580" y="-372"/>
                      <a:pt x="1054" y="3440"/>
                    </a:cubicBezTo>
                    <a:lnTo>
                      <a:pt x="0" y="21228"/>
                    </a:lnTo>
                    <a:close/>
                    <a:moveTo>
                      <a:pt x="10010" y="7252"/>
                    </a:moveTo>
                    <a:cubicBezTo>
                      <a:pt x="8429" y="6616"/>
                      <a:pt x="8429" y="5981"/>
                      <a:pt x="8956" y="5346"/>
                    </a:cubicBezTo>
                    <a:cubicBezTo>
                      <a:pt x="9483" y="5346"/>
                      <a:pt x="10010" y="5346"/>
                      <a:pt x="10010" y="5346"/>
                    </a:cubicBezTo>
                    <a:cubicBezTo>
                      <a:pt x="11590" y="4710"/>
                      <a:pt x="12644" y="6616"/>
                      <a:pt x="10010" y="7252"/>
                    </a:cubicBezTo>
                    <a:close/>
                  </a:path>
                </a:pathLst>
              </a:custGeom>
              <a:solidFill>
                <a:srgbClr val="4249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 sz="900">
                  <a:ea typeface="宋体" panose="02010600030101010101" pitchFamily="2" charset="-122"/>
                </a:endParaRPr>
              </a:p>
            </p:txBody>
          </p:sp>
          <p:sp>
            <p:nvSpPr>
              <p:cNvPr id="7188" name="任意多边形 6163">
                <a:extLst>
                  <a:ext uri="{FF2B5EF4-FFF2-40B4-BE49-F238E27FC236}">
                    <a16:creationId xmlns:a16="http://schemas.microsoft.com/office/drawing/2014/main" id="{7CBD57C8-87F1-F147-882D-61FBA6ACFE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" y="222447"/>
                <a:ext cx="305856" cy="614498"/>
              </a:xfrm>
              <a:custGeom>
                <a:avLst/>
                <a:gdLst>
                  <a:gd name="T0" fmla="*/ 15089 w 20214"/>
                  <a:gd name="T1" fmla="*/ 21232 h 21232"/>
                  <a:gd name="T2" fmla="*/ 16309 w 20214"/>
                  <a:gd name="T3" fmla="*/ 12719 h 21232"/>
                  <a:gd name="T4" fmla="*/ 17163 w 20214"/>
                  <a:gd name="T5" fmla="*/ 11830 h 21232"/>
                  <a:gd name="T6" fmla="*/ 17163 w 20214"/>
                  <a:gd name="T7" fmla="*/ 11766 h 21232"/>
                  <a:gd name="T8" fmla="*/ 17407 w 20214"/>
                  <a:gd name="T9" fmla="*/ 10241 h 21232"/>
                  <a:gd name="T10" fmla="*/ 19848 w 20214"/>
                  <a:gd name="T11" fmla="*/ 10623 h 21232"/>
                  <a:gd name="T12" fmla="*/ 20214 w 20214"/>
                  <a:gd name="T13" fmla="*/ 8590 h 21232"/>
                  <a:gd name="T14" fmla="*/ 17773 w 20214"/>
                  <a:gd name="T15" fmla="*/ 8081 h 21232"/>
                  <a:gd name="T16" fmla="*/ 17773 w 20214"/>
                  <a:gd name="T17" fmla="*/ 8018 h 21232"/>
                  <a:gd name="T18" fmla="*/ 4350 w 20214"/>
                  <a:gd name="T19" fmla="*/ 5794 h 21232"/>
                  <a:gd name="T20" fmla="*/ 6424 w 20214"/>
                  <a:gd name="T21" fmla="*/ 6048 h 21232"/>
                  <a:gd name="T22" fmla="*/ 17773 w 20214"/>
                  <a:gd name="T23" fmla="*/ 7637 h 21232"/>
                  <a:gd name="T24" fmla="*/ 18017 w 20214"/>
                  <a:gd name="T25" fmla="*/ 6176 h 21232"/>
                  <a:gd name="T26" fmla="*/ 18383 w 20214"/>
                  <a:gd name="T27" fmla="*/ 7700 h 21232"/>
                  <a:gd name="T28" fmla="*/ 14112 w 20214"/>
                  <a:gd name="T29" fmla="*/ 13 h 21232"/>
                  <a:gd name="T30" fmla="*/ 13624 w 20214"/>
                  <a:gd name="T31" fmla="*/ 140 h 21232"/>
                  <a:gd name="T32" fmla="*/ 13868 w 20214"/>
                  <a:gd name="T33" fmla="*/ 5858 h 21232"/>
                  <a:gd name="T34" fmla="*/ 12526 w 20214"/>
                  <a:gd name="T35" fmla="*/ 1157 h 21232"/>
                  <a:gd name="T36" fmla="*/ 12770 w 20214"/>
                  <a:gd name="T37" fmla="*/ 776 h 21232"/>
                  <a:gd name="T38" fmla="*/ 12282 w 20214"/>
                  <a:gd name="T39" fmla="*/ 331 h 21232"/>
                  <a:gd name="T40" fmla="*/ 11306 w 20214"/>
                  <a:gd name="T41" fmla="*/ 331 h 21232"/>
                  <a:gd name="T42" fmla="*/ 10817 w 20214"/>
                  <a:gd name="T43" fmla="*/ 776 h 21232"/>
                  <a:gd name="T44" fmla="*/ 11061 w 20214"/>
                  <a:gd name="T45" fmla="*/ 1093 h 21232"/>
                  <a:gd name="T46" fmla="*/ 11183 w 20214"/>
                  <a:gd name="T47" fmla="*/ 4333 h 21232"/>
                  <a:gd name="T48" fmla="*/ 11550 w 20214"/>
                  <a:gd name="T49" fmla="*/ 6112 h 21232"/>
                  <a:gd name="T50" fmla="*/ 7889 w 20214"/>
                  <a:gd name="T51" fmla="*/ 77 h 21232"/>
                  <a:gd name="T52" fmla="*/ 5814 w 20214"/>
                  <a:gd name="T53" fmla="*/ 13 h 21232"/>
                  <a:gd name="T54" fmla="*/ 567 w 20214"/>
                  <a:gd name="T55" fmla="*/ 7764 h 21232"/>
                  <a:gd name="T56" fmla="*/ 1787 w 20214"/>
                  <a:gd name="T57" fmla="*/ 8145 h 21232"/>
                  <a:gd name="T58" fmla="*/ 2397 w 20214"/>
                  <a:gd name="T59" fmla="*/ 11766 h 21232"/>
                  <a:gd name="T60" fmla="*/ 2397 w 20214"/>
                  <a:gd name="T61" fmla="*/ 11830 h 21232"/>
                  <a:gd name="T62" fmla="*/ 4106 w 20214"/>
                  <a:gd name="T63" fmla="*/ 14117 h 21232"/>
                  <a:gd name="T64" fmla="*/ 5814 w 20214"/>
                  <a:gd name="T65" fmla="*/ 21232 h 21232"/>
                  <a:gd name="T66" fmla="*/ 9841 w 20214"/>
                  <a:gd name="T67" fmla="*/ 21168 h 21232"/>
                  <a:gd name="T68" fmla="*/ 9353 w 20214"/>
                  <a:gd name="T69" fmla="*/ 14498 h 21232"/>
                  <a:gd name="T70" fmla="*/ 9719 w 20214"/>
                  <a:gd name="T71" fmla="*/ 14498 h 21232"/>
                  <a:gd name="T72" fmla="*/ 10085 w 20214"/>
                  <a:gd name="T73" fmla="*/ 14498 h 21232"/>
                  <a:gd name="T74" fmla="*/ 11794 w 20214"/>
                  <a:gd name="T75" fmla="*/ 21232 h 21232"/>
                  <a:gd name="T76" fmla="*/ 15089 w 20214"/>
                  <a:gd name="T77" fmla="*/ 21232 h 21232"/>
                  <a:gd name="T78" fmla="*/ 1909 w 20214"/>
                  <a:gd name="T79" fmla="*/ 8653 h 21232"/>
                  <a:gd name="T80" fmla="*/ 1787 w 20214"/>
                  <a:gd name="T81" fmla="*/ 8208 h 21232"/>
                  <a:gd name="T82" fmla="*/ 5936 w 20214"/>
                  <a:gd name="T83" fmla="*/ 8780 h 21232"/>
                  <a:gd name="T84" fmla="*/ 1909 w 20214"/>
                  <a:gd name="T85" fmla="*/ 8653 h 21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0214" h="21232">
                    <a:moveTo>
                      <a:pt x="15089" y="21232"/>
                    </a:moveTo>
                    <a:cubicBezTo>
                      <a:pt x="16309" y="12719"/>
                      <a:pt x="16309" y="12719"/>
                      <a:pt x="16309" y="12719"/>
                    </a:cubicBezTo>
                    <a:cubicBezTo>
                      <a:pt x="16675" y="12465"/>
                      <a:pt x="17041" y="12147"/>
                      <a:pt x="17163" y="11830"/>
                    </a:cubicBezTo>
                    <a:cubicBezTo>
                      <a:pt x="17163" y="11766"/>
                      <a:pt x="17163" y="11766"/>
                      <a:pt x="17163" y="11766"/>
                    </a:cubicBezTo>
                    <a:cubicBezTo>
                      <a:pt x="17163" y="11766"/>
                      <a:pt x="17285" y="11194"/>
                      <a:pt x="17407" y="10241"/>
                    </a:cubicBezTo>
                    <a:cubicBezTo>
                      <a:pt x="18383" y="10368"/>
                      <a:pt x="19238" y="10496"/>
                      <a:pt x="19848" y="10623"/>
                    </a:cubicBezTo>
                    <a:cubicBezTo>
                      <a:pt x="19970" y="9924"/>
                      <a:pt x="20092" y="9034"/>
                      <a:pt x="20214" y="8590"/>
                    </a:cubicBezTo>
                    <a:cubicBezTo>
                      <a:pt x="19604" y="8463"/>
                      <a:pt x="18750" y="8272"/>
                      <a:pt x="17773" y="8081"/>
                    </a:cubicBezTo>
                    <a:cubicBezTo>
                      <a:pt x="17773" y="8018"/>
                      <a:pt x="17773" y="8018"/>
                      <a:pt x="17773" y="8018"/>
                    </a:cubicBezTo>
                    <a:cubicBezTo>
                      <a:pt x="4350" y="5794"/>
                      <a:pt x="4350" y="5794"/>
                      <a:pt x="4350" y="5794"/>
                    </a:cubicBezTo>
                    <a:cubicBezTo>
                      <a:pt x="6424" y="6048"/>
                      <a:pt x="6424" y="6048"/>
                      <a:pt x="6424" y="6048"/>
                    </a:cubicBezTo>
                    <a:cubicBezTo>
                      <a:pt x="17773" y="7637"/>
                      <a:pt x="17773" y="7637"/>
                      <a:pt x="17773" y="7637"/>
                    </a:cubicBezTo>
                    <a:cubicBezTo>
                      <a:pt x="18017" y="6176"/>
                      <a:pt x="18017" y="6176"/>
                      <a:pt x="18017" y="6176"/>
                    </a:cubicBezTo>
                    <a:cubicBezTo>
                      <a:pt x="18139" y="6747"/>
                      <a:pt x="18383" y="7700"/>
                      <a:pt x="18383" y="7700"/>
                    </a:cubicBezTo>
                    <a:cubicBezTo>
                      <a:pt x="18506" y="7573"/>
                      <a:pt x="18383" y="-368"/>
                      <a:pt x="14112" y="13"/>
                    </a:cubicBezTo>
                    <a:cubicBezTo>
                      <a:pt x="14234" y="13"/>
                      <a:pt x="13990" y="77"/>
                      <a:pt x="13624" y="140"/>
                    </a:cubicBezTo>
                    <a:cubicBezTo>
                      <a:pt x="13868" y="5858"/>
                      <a:pt x="13868" y="5858"/>
                      <a:pt x="13868" y="5858"/>
                    </a:cubicBezTo>
                    <a:cubicBezTo>
                      <a:pt x="12526" y="1157"/>
                      <a:pt x="12526" y="1157"/>
                      <a:pt x="12526" y="1157"/>
                    </a:cubicBezTo>
                    <a:cubicBezTo>
                      <a:pt x="12770" y="776"/>
                      <a:pt x="12770" y="776"/>
                      <a:pt x="12770" y="776"/>
                    </a:cubicBezTo>
                    <a:cubicBezTo>
                      <a:pt x="12282" y="331"/>
                      <a:pt x="12282" y="331"/>
                      <a:pt x="12282" y="331"/>
                    </a:cubicBezTo>
                    <a:cubicBezTo>
                      <a:pt x="11306" y="331"/>
                      <a:pt x="11306" y="331"/>
                      <a:pt x="11306" y="331"/>
                    </a:cubicBezTo>
                    <a:cubicBezTo>
                      <a:pt x="10817" y="776"/>
                      <a:pt x="10817" y="776"/>
                      <a:pt x="10817" y="776"/>
                    </a:cubicBezTo>
                    <a:cubicBezTo>
                      <a:pt x="11061" y="1093"/>
                      <a:pt x="11061" y="1093"/>
                      <a:pt x="11061" y="1093"/>
                    </a:cubicBezTo>
                    <a:cubicBezTo>
                      <a:pt x="11183" y="4333"/>
                      <a:pt x="11183" y="4333"/>
                      <a:pt x="11183" y="4333"/>
                    </a:cubicBezTo>
                    <a:cubicBezTo>
                      <a:pt x="11550" y="6112"/>
                      <a:pt x="11550" y="6112"/>
                      <a:pt x="11550" y="6112"/>
                    </a:cubicBezTo>
                    <a:cubicBezTo>
                      <a:pt x="7889" y="77"/>
                      <a:pt x="7889" y="77"/>
                      <a:pt x="7889" y="77"/>
                    </a:cubicBezTo>
                    <a:cubicBezTo>
                      <a:pt x="7889" y="77"/>
                      <a:pt x="5936" y="13"/>
                      <a:pt x="5814" y="13"/>
                    </a:cubicBezTo>
                    <a:cubicBezTo>
                      <a:pt x="-1386" y="903"/>
                      <a:pt x="-166" y="6938"/>
                      <a:pt x="567" y="7764"/>
                    </a:cubicBezTo>
                    <a:cubicBezTo>
                      <a:pt x="567" y="7891"/>
                      <a:pt x="933" y="8018"/>
                      <a:pt x="1787" y="8145"/>
                    </a:cubicBezTo>
                    <a:cubicBezTo>
                      <a:pt x="2031" y="10241"/>
                      <a:pt x="2397" y="11766"/>
                      <a:pt x="2397" y="11766"/>
                    </a:cubicBezTo>
                    <a:cubicBezTo>
                      <a:pt x="2397" y="11830"/>
                      <a:pt x="2397" y="11830"/>
                      <a:pt x="2397" y="11830"/>
                    </a:cubicBezTo>
                    <a:cubicBezTo>
                      <a:pt x="2519" y="12084"/>
                      <a:pt x="2763" y="13926"/>
                      <a:pt x="4106" y="14117"/>
                    </a:cubicBezTo>
                    <a:cubicBezTo>
                      <a:pt x="5814" y="21232"/>
                      <a:pt x="5814" y="21232"/>
                      <a:pt x="5814" y="21232"/>
                    </a:cubicBezTo>
                    <a:cubicBezTo>
                      <a:pt x="9841" y="21168"/>
                      <a:pt x="9841" y="21168"/>
                      <a:pt x="9841" y="21168"/>
                    </a:cubicBezTo>
                    <a:cubicBezTo>
                      <a:pt x="9353" y="14498"/>
                      <a:pt x="9353" y="14498"/>
                      <a:pt x="9353" y="14498"/>
                    </a:cubicBezTo>
                    <a:cubicBezTo>
                      <a:pt x="9475" y="14498"/>
                      <a:pt x="9597" y="14498"/>
                      <a:pt x="9719" y="14498"/>
                    </a:cubicBezTo>
                    <a:cubicBezTo>
                      <a:pt x="9841" y="14498"/>
                      <a:pt x="9963" y="14498"/>
                      <a:pt x="10085" y="14498"/>
                    </a:cubicBezTo>
                    <a:cubicBezTo>
                      <a:pt x="11794" y="21232"/>
                      <a:pt x="11794" y="21232"/>
                      <a:pt x="11794" y="21232"/>
                    </a:cubicBezTo>
                    <a:lnTo>
                      <a:pt x="15089" y="21232"/>
                    </a:lnTo>
                    <a:close/>
                    <a:moveTo>
                      <a:pt x="1909" y="8653"/>
                    </a:moveTo>
                    <a:cubicBezTo>
                      <a:pt x="1787" y="8208"/>
                      <a:pt x="1787" y="8208"/>
                      <a:pt x="1787" y="8208"/>
                    </a:cubicBezTo>
                    <a:cubicBezTo>
                      <a:pt x="5936" y="8780"/>
                      <a:pt x="5936" y="8780"/>
                      <a:pt x="5936" y="8780"/>
                    </a:cubicBezTo>
                    <a:lnTo>
                      <a:pt x="1909" y="8653"/>
                    </a:lnTo>
                    <a:close/>
                  </a:path>
                </a:pathLst>
              </a:custGeom>
              <a:solidFill>
                <a:srgbClr val="4249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 sz="900">
                  <a:ea typeface="宋体" panose="02010600030101010101" pitchFamily="2" charset="-122"/>
                </a:endParaRPr>
              </a:p>
            </p:txBody>
          </p:sp>
          <p:sp>
            <p:nvSpPr>
              <p:cNvPr id="7189" name="任意多边形 6164">
                <a:extLst>
                  <a:ext uri="{FF2B5EF4-FFF2-40B4-BE49-F238E27FC236}">
                    <a16:creationId xmlns:a16="http://schemas.microsoft.com/office/drawing/2014/main" id="{F3470349-4FC1-8348-B003-4A373AC425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56" y="-2"/>
                <a:ext cx="176083" cy="225220"/>
              </a:xfrm>
              <a:custGeom>
                <a:avLst/>
                <a:gdLst>
                  <a:gd name="T0" fmla="*/ 2256 w 20081"/>
                  <a:gd name="T1" fmla="*/ 1409 h 19096"/>
                  <a:gd name="T2" fmla="*/ 998 w 20081"/>
                  <a:gd name="T3" fmla="*/ 7826 h 19096"/>
                  <a:gd name="T4" fmla="*/ 368 w 20081"/>
                  <a:gd name="T5" fmla="*/ 10174 h 19096"/>
                  <a:gd name="T6" fmla="*/ 1207 w 20081"/>
                  <a:gd name="T7" fmla="*/ 12679 h 19096"/>
                  <a:gd name="T8" fmla="*/ 1627 w 20081"/>
                  <a:gd name="T9" fmla="*/ 12053 h 19096"/>
                  <a:gd name="T10" fmla="*/ 10434 w 20081"/>
                  <a:gd name="T11" fmla="*/ 19096 h 19096"/>
                  <a:gd name="T12" fmla="*/ 19032 w 20081"/>
                  <a:gd name="T13" fmla="*/ 11739 h 19096"/>
                  <a:gd name="T14" fmla="*/ 19452 w 20081"/>
                  <a:gd name="T15" fmla="*/ 7670 h 19096"/>
                  <a:gd name="T16" fmla="*/ 19242 w 20081"/>
                  <a:gd name="T17" fmla="*/ 7826 h 19096"/>
                  <a:gd name="T18" fmla="*/ 19242 w 20081"/>
                  <a:gd name="T19" fmla="*/ 5792 h 19096"/>
                  <a:gd name="T20" fmla="*/ 11902 w 20081"/>
                  <a:gd name="T21" fmla="*/ 4383 h 19096"/>
                  <a:gd name="T22" fmla="*/ 12951 w 20081"/>
                  <a:gd name="T23" fmla="*/ 4696 h 19096"/>
                  <a:gd name="T24" fmla="*/ 20081 w 20081"/>
                  <a:gd name="T25" fmla="*/ 2974 h 19096"/>
                  <a:gd name="T26" fmla="*/ 2256 w 20081"/>
                  <a:gd name="T27" fmla="*/ 1409 h 19096"/>
                  <a:gd name="T28" fmla="*/ 1207 w 20081"/>
                  <a:gd name="T29" fmla="*/ 7826 h 19096"/>
                  <a:gd name="T30" fmla="*/ 1207 w 20081"/>
                  <a:gd name="T31" fmla="*/ 7200 h 19096"/>
                  <a:gd name="T32" fmla="*/ 1207 w 20081"/>
                  <a:gd name="T33" fmla="*/ 7826 h 19096"/>
                  <a:gd name="T34" fmla="*/ 1207 w 20081"/>
                  <a:gd name="T35" fmla="*/ 7826 h 19096"/>
                  <a:gd name="T36" fmla="*/ 1207 w 20081"/>
                  <a:gd name="T37" fmla="*/ 7200 h 19096"/>
                  <a:gd name="T38" fmla="*/ 1417 w 20081"/>
                  <a:gd name="T39" fmla="*/ 6418 h 19096"/>
                  <a:gd name="T40" fmla="*/ 1417 w 20081"/>
                  <a:gd name="T41" fmla="*/ 6574 h 19096"/>
                  <a:gd name="T42" fmla="*/ 1207 w 20081"/>
                  <a:gd name="T43" fmla="*/ 7200 h 19096"/>
                  <a:gd name="T44" fmla="*/ 2256 w 20081"/>
                  <a:gd name="T45" fmla="*/ 3600 h 19096"/>
                  <a:gd name="T46" fmla="*/ 2885 w 20081"/>
                  <a:gd name="T47" fmla="*/ 3287 h 19096"/>
                  <a:gd name="T48" fmla="*/ 2256 w 20081"/>
                  <a:gd name="T49" fmla="*/ 3600 h 190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0081" h="19096">
                    <a:moveTo>
                      <a:pt x="2256" y="1409"/>
                    </a:moveTo>
                    <a:cubicBezTo>
                      <a:pt x="1417" y="1722"/>
                      <a:pt x="-1519" y="5948"/>
                      <a:pt x="998" y="7826"/>
                    </a:cubicBezTo>
                    <a:cubicBezTo>
                      <a:pt x="578" y="7983"/>
                      <a:pt x="368" y="8922"/>
                      <a:pt x="368" y="10174"/>
                    </a:cubicBezTo>
                    <a:cubicBezTo>
                      <a:pt x="368" y="11583"/>
                      <a:pt x="788" y="12679"/>
                      <a:pt x="1207" y="12679"/>
                    </a:cubicBezTo>
                    <a:cubicBezTo>
                      <a:pt x="1417" y="12679"/>
                      <a:pt x="1627" y="12366"/>
                      <a:pt x="1627" y="12053"/>
                    </a:cubicBezTo>
                    <a:cubicBezTo>
                      <a:pt x="3095" y="16122"/>
                      <a:pt x="7918" y="19096"/>
                      <a:pt x="10434" y="19096"/>
                    </a:cubicBezTo>
                    <a:cubicBezTo>
                      <a:pt x="13790" y="19096"/>
                      <a:pt x="18194" y="16279"/>
                      <a:pt x="19032" y="11739"/>
                    </a:cubicBezTo>
                    <a:cubicBezTo>
                      <a:pt x="19032" y="12209"/>
                      <a:pt x="19871" y="7670"/>
                      <a:pt x="19452" y="7670"/>
                    </a:cubicBezTo>
                    <a:cubicBezTo>
                      <a:pt x="19452" y="7670"/>
                      <a:pt x="19452" y="7670"/>
                      <a:pt x="19242" y="7826"/>
                    </a:cubicBezTo>
                    <a:cubicBezTo>
                      <a:pt x="19242" y="7200"/>
                      <a:pt x="19452" y="6574"/>
                      <a:pt x="19242" y="5792"/>
                    </a:cubicBezTo>
                    <a:cubicBezTo>
                      <a:pt x="17774" y="6574"/>
                      <a:pt x="14838" y="5479"/>
                      <a:pt x="11902" y="4383"/>
                    </a:cubicBezTo>
                    <a:cubicBezTo>
                      <a:pt x="12322" y="4539"/>
                      <a:pt x="12531" y="4539"/>
                      <a:pt x="12951" y="4696"/>
                    </a:cubicBezTo>
                    <a:cubicBezTo>
                      <a:pt x="17984" y="6731"/>
                      <a:pt x="20081" y="2974"/>
                      <a:pt x="20081" y="2974"/>
                    </a:cubicBezTo>
                    <a:cubicBezTo>
                      <a:pt x="20081" y="2974"/>
                      <a:pt x="12322" y="-2504"/>
                      <a:pt x="2256" y="1409"/>
                    </a:cubicBezTo>
                    <a:close/>
                    <a:moveTo>
                      <a:pt x="1207" y="7826"/>
                    </a:moveTo>
                    <a:cubicBezTo>
                      <a:pt x="1207" y="7670"/>
                      <a:pt x="1207" y="7513"/>
                      <a:pt x="1207" y="7200"/>
                    </a:cubicBezTo>
                    <a:cubicBezTo>
                      <a:pt x="1207" y="7357"/>
                      <a:pt x="1207" y="7670"/>
                      <a:pt x="1207" y="7826"/>
                    </a:cubicBezTo>
                    <a:cubicBezTo>
                      <a:pt x="1207" y="7826"/>
                      <a:pt x="1207" y="7826"/>
                      <a:pt x="1207" y="7826"/>
                    </a:cubicBezTo>
                    <a:close/>
                    <a:moveTo>
                      <a:pt x="1207" y="7200"/>
                    </a:moveTo>
                    <a:cubicBezTo>
                      <a:pt x="1417" y="6887"/>
                      <a:pt x="1417" y="6731"/>
                      <a:pt x="1417" y="6418"/>
                    </a:cubicBezTo>
                    <a:cubicBezTo>
                      <a:pt x="1417" y="6574"/>
                      <a:pt x="1417" y="6574"/>
                      <a:pt x="1417" y="6574"/>
                    </a:cubicBezTo>
                    <a:cubicBezTo>
                      <a:pt x="1417" y="6731"/>
                      <a:pt x="1417" y="7044"/>
                      <a:pt x="1207" y="7200"/>
                    </a:cubicBezTo>
                    <a:close/>
                    <a:moveTo>
                      <a:pt x="2256" y="3600"/>
                    </a:moveTo>
                    <a:cubicBezTo>
                      <a:pt x="2465" y="3444"/>
                      <a:pt x="2675" y="3287"/>
                      <a:pt x="2885" y="3287"/>
                    </a:cubicBezTo>
                    <a:cubicBezTo>
                      <a:pt x="2675" y="3287"/>
                      <a:pt x="2465" y="3444"/>
                      <a:pt x="2256" y="3600"/>
                    </a:cubicBezTo>
                    <a:close/>
                  </a:path>
                </a:pathLst>
              </a:custGeom>
              <a:solidFill>
                <a:srgbClr val="4249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 sz="900">
                  <a:ea typeface="宋体" panose="02010600030101010101" pitchFamily="2" charset="-122"/>
                </a:endParaRPr>
              </a:p>
            </p:txBody>
          </p:sp>
          <p:sp>
            <p:nvSpPr>
              <p:cNvPr id="7190" name="任意多边形 6165">
                <a:extLst>
                  <a:ext uri="{FF2B5EF4-FFF2-40B4-BE49-F238E27FC236}">
                    <a16:creationId xmlns:a16="http://schemas.microsoft.com/office/drawing/2014/main" id="{4292EA4E-462D-134E-BF33-2FB3E9FA53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826" y="846998"/>
                <a:ext cx="73076" cy="33630"/>
              </a:xfrm>
              <a:custGeom>
                <a:avLst/>
                <a:gdLst>
                  <a:gd name="T0" fmla="*/ 415 w 16522"/>
                  <a:gd name="T1" fmla="*/ 11368 h 20638"/>
                  <a:gd name="T2" fmla="*/ 2908 w 16522"/>
                  <a:gd name="T3" fmla="*/ 11368 h 20638"/>
                  <a:gd name="T4" fmla="*/ 4154 w 16522"/>
                  <a:gd name="T5" fmla="*/ 11368 h 20638"/>
                  <a:gd name="T6" fmla="*/ 13708 w 16522"/>
                  <a:gd name="T7" fmla="*/ 20463 h 20638"/>
                  <a:gd name="T8" fmla="*/ 10385 w 16522"/>
                  <a:gd name="T9" fmla="*/ 0 h 20638"/>
                  <a:gd name="T10" fmla="*/ 0 w 16522"/>
                  <a:gd name="T11" fmla="*/ 0 h 20638"/>
                  <a:gd name="T12" fmla="*/ 415 w 16522"/>
                  <a:gd name="T13" fmla="*/ 1137 h 20638"/>
                  <a:gd name="T14" fmla="*/ 415 w 16522"/>
                  <a:gd name="T15" fmla="*/ 11368 h 20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522" h="20638">
                    <a:moveTo>
                      <a:pt x="415" y="11368"/>
                    </a:moveTo>
                    <a:cubicBezTo>
                      <a:pt x="831" y="11368"/>
                      <a:pt x="2492" y="11368"/>
                      <a:pt x="2908" y="11368"/>
                    </a:cubicBezTo>
                    <a:cubicBezTo>
                      <a:pt x="3323" y="11368"/>
                      <a:pt x="2908" y="9095"/>
                      <a:pt x="4154" y="11368"/>
                    </a:cubicBezTo>
                    <a:cubicBezTo>
                      <a:pt x="6646" y="17053"/>
                      <a:pt x="9554" y="21600"/>
                      <a:pt x="13708" y="20463"/>
                    </a:cubicBezTo>
                    <a:cubicBezTo>
                      <a:pt x="21600" y="19326"/>
                      <a:pt x="10385" y="0"/>
                      <a:pt x="1038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15" y="1137"/>
                      <a:pt x="415" y="1137"/>
                      <a:pt x="415" y="1137"/>
                    </a:cubicBezTo>
                    <a:cubicBezTo>
                      <a:pt x="415" y="1137"/>
                      <a:pt x="0" y="3411"/>
                      <a:pt x="415" y="11368"/>
                    </a:cubicBezTo>
                    <a:close/>
                  </a:path>
                </a:pathLst>
              </a:custGeom>
              <a:solidFill>
                <a:srgbClr val="4249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 sz="900">
                  <a:ea typeface="宋体" panose="02010600030101010101" pitchFamily="2" charset="-122"/>
                </a:endParaRPr>
              </a:p>
            </p:txBody>
          </p:sp>
          <p:sp>
            <p:nvSpPr>
              <p:cNvPr id="7191" name="任意多边形 6166">
                <a:extLst>
                  <a:ext uri="{FF2B5EF4-FFF2-40B4-BE49-F238E27FC236}">
                    <a16:creationId xmlns:a16="http://schemas.microsoft.com/office/drawing/2014/main" id="{4F76740A-AAB4-3943-B274-7A5B5845B6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76" y="848675"/>
                <a:ext cx="72415" cy="33630"/>
              </a:xfrm>
              <a:custGeom>
                <a:avLst/>
                <a:gdLst>
                  <a:gd name="T0" fmla="*/ 424 w 16665"/>
                  <a:gd name="T1" fmla="*/ 11368 h 20638"/>
                  <a:gd name="T2" fmla="*/ 2965 w 16665"/>
                  <a:gd name="T3" fmla="*/ 12505 h 20638"/>
                  <a:gd name="T4" fmla="*/ 4235 w 16665"/>
                  <a:gd name="T5" fmla="*/ 11368 h 20638"/>
                  <a:gd name="T6" fmla="*/ 13976 w 16665"/>
                  <a:gd name="T7" fmla="*/ 20463 h 20638"/>
                  <a:gd name="T8" fmla="*/ 10588 w 16665"/>
                  <a:gd name="T9" fmla="*/ 0 h 20638"/>
                  <a:gd name="T10" fmla="*/ 0 w 16665"/>
                  <a:gd name="T11" fmla="*/ 0 h 20638"/>
                  <a:gd name="T12" fmla="*/ 0 w 16665"/>
                  <a:gd name="T13" fmla="*/ 1137 h 20638"/>
                  <a:gd name="T14" fmla="*/ 424 w 16665"/>
                  <a:gd name="T15" fmla="*/ 11368 h 20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665" h="20638">
                    <a:moveTo>
                      <a:pt x="424" y="11368"/>
                    </a:moveTo>
                    <a:cubicBezTo>
                      <a:pt x="847" y="12505"/>
                      <a:pt x="2118" y="12505"/>
                      <a:pt x="2965" y="12505"/>
                    </a:cubicBezTo>
                    <a:cubicBezTo>
                      <a:pt x="3388" y="12505"/>
                      <a:pt x="2965" y="9095"/>
                      <a:pt x="4235" y="11368"/>
                    </a:cubicBezTo>
                    <a:cubicBezTo>
                      <a:pt x="6776" y="17053"/>
                      <a:pt x="9741" y="21600"/>
                      <a:pt x="13976" y="20463"/>
                    </a:cubicBezTo>
                    <a:cubicBezTo>
                      <a:pt x="21600" y="19326"/>
                      <a:pt x="10588" y="0"/>
                      <a:pt x="1058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37"/>
                      <a:pt x="0" y="1137"/>
                      <a:pt x="0" y="1137"/>
                    </a:cubicBezTo>
                    <a:cubicBezTo>
                      <a:pt x="0" y="1137"/>
                      <a:pt x="0" y="3411"/>
                      <a:pt x="424" y="11368"/>
                    </a:cubicBezTo>
                    <a:close/>
                  </a:path>
                </a:pathLst>
              </a:custGeom>
              <a:solidFill>
                <a:srgbClr val="4249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 sz="900">
                  <a:ea typeface="宋体" panose="02010600030101010101" pitchFamily="2" charset="-122"/>
                </a:endParaRPr>
              </a:p>
            </p:txBody>
          </p:sp>
          <p:sp>
            <p:nvSpPr>
              <p:cNvPr id="7192" name="任意多边形 6167">
                <a:extLst>
                  <a:ext uri="{FF2B5EF4-FFF2-40B4-BE49-F238E27FC236}">
                    <a16:creationId xmlns:a16="http://schemas.microsoft.com/office/drawing/2014/main" id="{F27620F0-D277-5147-AE1B-F6849CFFC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746" y="598955"/>
                <a:ext cx="53674" cy="46583"/>
              </a:xfrm>
              <a:custGeom>
                <a:avLst/>
                <a:gdLst>
                  <a:gd name="T0" fmla="*/ 81 w 20961"/>
                  <a:gd name="T1" fmla="*/ 15641 h 19366"/>
                  <a:gd name="T2" fmla="*/ 4401 w 20961"/>
                  <a:gd name="T3" fmla="*/ 11917 h 19366"/>
                  <a:gd name="T4" fmla="*/ 5841 w 20961"/>
                  <a:gd name="T5" fmla="*/ 12662 h 19366"/>
                  <a:gd name="T6" fmla="*/ 11601 w 20961"/>
                  <a:gd name="T7" fmla="*/ 19366 h 19366"/>
                  <a:gd name="T8" fmla="*/ 20961 w 20961"/>
                  <a:gd name="T9" fmla="*/ 0 h 19366"/>
                  <a:gd name="T10" fmla="*/ 2961 w 20961"/>
                  <a:gd name="T11" fmla="*/ 745 h 19366"/>
                  <a:gd name="T12" fmla="*/ 81 w 20961"/>
                  <a:gd name="T13" fmla="*/ 15641 h 19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961" h="19366">
                    <a:moveTo>
                      <a:pt x="81" y="15641"/>
                    </a:moveTo>
                    <a:cubicBezTo>
                      <a:pt x="-639" y="21600"/>
                      <a:pt x="3681" y="14152"/>
                      <a:pt x="4401" y="11917"/>
                    </a:cubicBezTo>
                    <a:cubicBezTo>
                      <a:pt x="4401" y="8938"/>
                      <a:pt x="6561" y="8938"/>
                      <a:pt x="5841" y="12662"/>
                    </a:cubicBezTo>
                    <a:cubicBezTo>
                      <a:pt x="5841" y="17131"/>
                      <a:pt x="7281" y="19366"/>
                      <a:pt x="11601" y="19366"/>
                    </a:cubicBezTo>
                    <a:cubicBezTo>
                      <a:pt x="18801" y="18621"/>
                      <a:pt x="20961" y="0"/>
                      <a:pt x="20961" y="0"/>
                    </a:cubicBezTo>
                    <a:cubicBezTo>
                      <a:pt x="2961" y="745"/>
                      <a:pt x="2961" y="745"/>
                      <a:pt x="2961" y="745"/>
                    </a:cubicBezTo>
                    <a:cubicBezTo>
                      <a:pt x="81" y="1490"/>
                      <a:pt x="801" y="10428"/>
                      <a:pt x="81" y="15641"/>
                    </a:cubicBezTo>
                    <a:close/>
                  </a:path>
                </a:pathLst>
              </a:custGeom>
              <a:solidFill>
                <a:srgbClr val="4249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 sz="900">
                  <a:ea typeface="宋体" panose="02010600030101010101" pitchFamily="2" charset="-122"/>
                </a:endParaRPr>
              </a:p>
            </p:txBody>
          </p:sp>
          <p:sp>
            <p:nvSpPr>
              <p:cNvPr id="7193" name="任意多边形 6168">
                <a:extLst>
                  <a:ext uri="{FF2B5EF4-FFF2-40B4-BE49-F238E27FC236}">
                    <a16:creationId xmlns:a16="http://schemas.microsoft.com/office/drawing/2014/main" id="{4D2AF212-D181-084E-B0EF-DE11CF602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925" y="233883"/>
                <a:ext cx="379352" cy="616470"/>
              </a:xfrm>
              <a:custGeom>
                <a:avLst/>
                <a:gdLst>
                  <a:gd name="T0" fmla="*/ 19004 w 21348"/>
                  <a:gd name="T1" fmla="*/ 1094 h 21416"/>
                  <a:gd name="T2" fmla="*/ 14538 w 21348"/>
                  <a:gd name="T3" fmla="*/ 8 h 21416"/>
                  <a:gd name="T4" fmla="*/ 12669 w 21348"/>
                  <a:gd name="T5" fmla="*/ 72 h 21416"/>
                  <a:gd name="T6" fmla="*/ 9554 w 21348"/>
                  <a:gd name="T7" fmla="*/ 6207 h 21416"/>
                  <a:gd name="T8" fmla="*/ 9865 w 21348"/>
                  <a:gd name="T9" fmla="*/ 4353 h 21416"/>
                  <a:gd name="T10" fmla="*/ 10073 w 21348"/>
                  <a:gd name="T11" fmla="*/ 1094 h 21416"/>
                  <a:gd name="T12" fmla="*/ 10177 w 21348"/>
                  <a:gd name="T13" fmla="*/ 775 h 21416"/>
                  <a:gd name="T14" fmla="*/ 9865 w 21348"/>
                  <a:gd name="T15" fmla="*/ 391 h 21416"/>
                  <a:gd name="T16" fmla="*/ 8931 w 21348"/>
                  <a:gd name="T17" fmla="*/ 391 h 21416"/>
                  <a:gd name="T18" fmla="*/ 8619 w 21348"/>
                  <a:gd name="T19" fmla="*/ 775 h 21416"/>
                  <a:gd name="T20" fmla="*/ 8723 w 21348"/>
                  <a:gd name="T21" fmla="*/ 1158 h 21416"/>
                  <a:gd name="T22" fmla="*/ 7685 w 21348"/>
                  <a:gd name="T23" fmla="*/ 5951 h 21416"/>
                  <a:gd name="T24" fmla="*/ 7788 w 21348"/>
                  <a:gd name="T25" fmla="*/ 199 h 21416"/>
                  <a:gd name="T26" fmla="*/ 7373 w 21348"/>
                  <a:gd name="T27" fmla="*/ 8 h 21416"/>
                  <a:gd name="T28" fmla="*/ 3012 w 21348"/>
                  <a:gd name="T29" fmla="*/ 5951 h 21416"/>
                  <a:gd name="T30" fmla="*/ 2908 w 21348"/>
                  <a:gd name="T31" fmla="*/ 7165 h 21416"/>
                  <a:gd name="T32" fmla="*/ 0 w 21348"/>
                  <a:gd name="T33" fmla="*/ 7932 h 21416"/>
                  <a:gd name="T34" fmla="*/ 1142 w 21348"/>
                  <a:gd name="T35" fmla="*/ 9657 h 21416"/>
                  <a:gd name="T36" fmla="*/ 3531 w 21348"/>
                  <a:gd name="T37" fmla="*/ 8763 h 21416"/>
                  <a:gd name="T38" fmla="*/ 3531 w 21348"/>
                  <a:gd name="T39" fmla="*/ 8635 h 21416"/>
                  <a:gd name="T40" fmla="*/ 3531 w 21348"/>
                  <a:gd name="T41" fmla="*/ 8635 h 21416"/>
                  <a:gd name="T42" fmla="*/ 4154 w 21348"/>
                  <a:gd name="T43" fmla="*/ 6207 h 21416"/>
                  <a:gd name="T44" fmla="*/ 4465 w 21348"/>
                  <a:gd name="T45" fmla="*/ 9210 h 21416"/>
                  <a:gd name="T46" fmla="*/ 4881 w 21348"/>
                  <a:gd name="T47" fmla="*/ 11830 h 21416"/>
                  <a:gd name="T48" fmla="*/ 4881 w 21348"/>
                  <a:gd name="T49" fmla="*/ 11894 h 21416"/>
                  <a:gd name="T50" fmla="*/ 5608 w 21348"/>
                  <a:gd name="T51" fmla="*/ 12853 h 21416"/>
                  <a:gd name="T52" fmla="*/ 6646 w 21348"/>
                  <a:gd name="T53" fmla="*/ 21416 h 21416"/>
                  <a:gd name="T54" fmla="*/ 9450 w 21348"/>
                  <a:gd name="T55" fmla="*/ 21416 h 21416"/>
                  <a:gd name="T56" fmla="*/ 10177 w 21348"/>
                  <a:gd name="T57" fmla="*/ 14514 h 21416"/>
                  <a:gd name="T58" fmla="*/ 11215 w 21348"/>
                  <a:gd name="T59" fmla="*/ 14578 h 21416"/>
                  <a:gd name="T60" fmla="*/ 11008 w 21348"/>
                  <a:gd name="T61" fmla="*/ 14578 h 21416"/>
                  <a:gd name="T62" fmla="*/ 11319 w 21348"/>
                  <a:gd name="T63" fmla="*/ 21416 h 21416"/>
                  <a:gd name="T64" fmla="*/ 14435 w 21348"/>
                  <a:gd name="T65" fmla="*/ 21416 h 21416"/>
                  <a:gd name="T66" fmla="*/ 15681 w 21348"/>
                  <a:gd name="T67" fmla="*/ 13428 h 21416"/>
                  <a:gd name="T68" fmla="*/ 16615 w 21348"/>
                  <a:gd name="T69" fmla="*/ 11766 h 21416"/>
                  <a:gd name="T70" fmla="*/ 17238 w 21348"/>
                  <a:gd name="T71" fmla="*/ 4801 h 21416"/>
                  <a:gd name="T72" fmla="*/ 17446 w 21348"/>
                  <a:gd name="T73" fmla="*/ 4481 h 21416"/>
                  <a:gd name="T74" fmla="*/ 19004 w 21348"/>
                  <a:gd name="T75" fmla="*/ 12341 h 21416"/>
                  <a:gd name="T76" fmla="*/ 21185 w 21348"/>
                  <a:gd name="T77" fmla="*/ 12469 h 21416"/>
                  <a:gd name="T78" fmla="*/ 21185 w 21348"/>
                  <a:gd name="T79" fmla="*/ 11766 h 21416"/>
                  <a:gd name="T80" fmla="*/ 19004 w 21348"/>
                  <a:gd name="T81" fmla="*/ 1094 h 21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1348" h="21416">
                    <a:moveTo>
                      <a:pt x="19004" y="1094"/>
                    </a:moveTo>
                    <a:cubicBezTo>
                      <a:pt x="18277" y="711"/>
                      <a:pt x="16408" y="263"/>
                      <a:pt x="14538" y="8"/>
                    </a:cubicBezTo>
                    <a:cubicBezTo>
                      <a:pt x="14435" y="8"/>
                      <a:pt x="12773" y="72"/>
                      <a:pt x="12669" y="72"/>
                    </a:cubicBezTo>
                    <a:cubicBezTo>
                      <a:pt x="9554" y="6207"/>
                      <a:pt x="9554" y="6207"/>
                      <a:pt x="9554" y="6207"/>
                    </a:cubicBezTo>
                    <a:cubicBezTo>
                      <a:pt x="9865" y="4353"/>
                      <a:pt x="9865" y="4353"/>
                      <a:pt x="9865" y="4353"/>
                    </a:cubicBezTo>
                    <a:cubicBezTo>
                      <a:pt x="10073" y="1094"/>
                      <a:pt x="10073" y="1094"/>
                      <a:pt x="10073" y="1094"/>
                    </a:cubicBezTo>
                    <a:cubicBezTo>
                      <a:pt x="10177" y="775"/>
                      <a:pt x="10177" y="775"/>
                      <a:pt x="10177" y="775"/>
                    </a:cubicBezTo>
                    <a:cubicBezTo>
                      <a:pt x="9865" y="391"/>
                      <a:pt x="9865" y="391"/>
                      <a:pt x="9865" y="391"/>
                    </a:cubicBezTo>
                    <a:cubicBezTo>
                      <a:pt x="8931" y="391"/>
                      <a:pt x="8931" y="391"/>
                      <a:pt x="8931" y="391"/>
                    </a:cubicBezTo>
                    <a:cubicBezTo>
                      <a:pt x="8619" y="775"/>
                      <a:pt x="8619" y="775"/>
                      <a:pt x="8619" y="775"/>
                    </a:cubicBezTo>
                    <a:cubicBezTo>
                      <a:pt x="8723" y="1158"/>
                      <a:pt x="8723" y="1158"/>
                      <a:pt x="8723" y="1158"/>
                    </a:cubicBezTo>
                    <a:cubicBezTo>
                      <a:pt x="7685" y="5951"/>
                      <a:pt x="7685" y="5951"/>
                      <a:pt x="7685" y="5951"/>
                    </a:cubicBezTo>
                    <a:cubicBezTo>
                      <a:pt x="7788" y="199"/>
                      <a:pt x="7788" y="199"/>
                      <a:pt x="7788" y="199"/>
                    </a:cubicBezTo>
                    <a:cubicBezTo>
                      <a:pt x="7581" y="136"/>
                      <a:pt x="7373" y="72"/>
                      <a:pt x="7373" y="8"/>
                    </a:cubicBezTo>
                    <a:cubicBezTo>
                      <a:pt x="5192" y="-184"/>
                      <a:pt x="3531" y="3331"/>
                      <a:pt x="3012" y="5951"/>
                    </a:cubicBezTo>
                    <a:cubicBezTo>
                      <a:pt x="3012" y="6398"/>
                      <a:pt x="2908" y="6782"/>
                      <a:pt x="2908" y="7165"/>
                    </a:cubicBezTo>
                    <a:cubicBezTo>
                      <a:pt x="0" y="7932"/>
                      <a:pt x="0" y="7932"/>
                      <a:pt x="0" y="7932"/>
                    </a:cubicBezTo>
                    <a:cubicBezTo>
                      <a:pt x="1142" y="9657"/>
                      <a:pt x="1142" y="9657"/>
                      <a:pt x="1142" y="9657"/>
                    </a:cubicBezTo>
                    <a:cubicBezTo>
                      <a:pt x="3531" y="8763"/>
                      <a:pt x="3531" y="8763"/>
                      <a:pt x="3531" y="8763"/>
                    </a:cubicBezTo>
                    <a:cubicBezTo>
                      <a:pt x="3531" y="8635"/>
                      <a:pt x="3531" y="8635"/>
                      <a:pt x="3531" y="8635"/>
                    </a:cubicBezTo>
                    <a:cubicBezTo>
                      <a:pt x="3531" y="8635"/>
                      <a:pt x="3531" y="8635"/>
                      <a:pt x="3531" y="8635"/>
                    </a:cubicBezTo>
                    <a:cubicBezTo>
                      <a:pt x="3635" y="8635"/>
                      <a:pt x="4050" y="6973"/>
                      <a:pt x="4154" y="6207"/>
                    </a:cubicBezTo>
                    <a:cubicBezTo>
                      <a:pt x="4465" y="9210"/>
                      <a:pt x="4465" y="9210"/>
                      <a:pt x="4465" y="9210"/>
                    </a:cubicBezTo>
                    <a:cubicBezTo>
                      <a:pt x="4673" y="10744"/>
                      <a:pt x="4777" y="11830"/>
                      <a:pt x="4881" y="11830"/>
                    </a:cubicBezTo>
                    <a:cubicBezTo>
                      <a:pt x="4881" y="11894"/>
                      <a:pt x="4881" y="11894"/>
                      <a:pt x="4881" y="11894"/>
                    </a:cubicBezTo>
                    <a:cubicBezTo>
                      <a:pt x="4985" y="12214"/>
                      <a:pt x="5296" y="12533"/>
                      <a:pt x="5608" y="12853"/>
                    </a:cubicBezTo>
                    <a:cubicBezTo>
                      <a:pt x="6646" y="21416"/>
                      <a:pt x="6646" y="21416"/>
                      <a:pt x="6646" y="21416"/>
                    </a:cubicBezTo>
                    <a:cubicBezTo>
                      <a:pt x="9450" y="21416"/>
                      <a:pt x="9450" y="21416"/>
                      <a:pt x="9450" y="21416"/>
                    </a:cubicBezTo>
                    <a:cubicBezTo>
                      <a:pt x="10177" y="14514"/>
                      <a:pt x="10177" y="14514"/>
                      <a:pt x="10177" y="14514"/>
                    </a:cubicBezTo>
                    <a:cubicBezTo>
                      <a:pt x="10385" y="14514"/>
                      <a:pt x="10800" y="14578"/>
                      <a:pt x="11215" y="14578"/>
                    </a:cubicBezTo>
                    <a:cubicBezTo>
                      <a:pt x="11319" y="14642"/>
                      <a:pt x="11008" y="14578"/>
                      <a:pt x="11008" y="14578"/>
                    </a:cubicBezTo>
                    <a:cubicBezTo>
                      <a:pt x="11319" y="21416"/>
                      <a:pt x="11319" y="21416"/>
                      <a:pt x="11319" y="21416"/>
                    </a:cubicBezTo>
                    <a:cubicBezTo>
                      <a:pt x="14435" y="21416"/>
                      <a:pt x="14435" y="21416"/>
                      <a:pt x="14435" y="21416"/>
                    </a:cubicBezTo>
                    <a:cubicBezTo>
                      <a:pt x="15681" y="13428"/>
                      <a:pt x="15681" y="13428"/>
                      <a:pt x="15681" y="13428"/>
                    </a:cubicBezTo>
                    <a:cubicBezTo>
                      <a:pt x="16615" y="13364"/>
                      <a:pt x="16615" y="11766"/>
                      <a:pt x="16615" y="11766"/>
                    </a:cubicBezTo>
                    <a:cubicBezTo>
                      <a:pt x="16615" y="11766"/>
                      <a:pt x="16927" y="7101"/>
                      <a:pt x="17238" y="4801"/>
                    </a:cubicBezTo>
                    <a:cubicBezTo>
                      <a:pt x="17238" y="4801"/>
                      <a:pt x="17238" y="3970"/>
                      <a:pt x="17446" y="4481"/>
                    </a:cubicBezTo>
                    <a:cubicBezTo>
                      <a:pt x="17550" y="4673"/>
                      <a:pt x="19004" y="11766"/>
                      <a:pt x="19004" y="12341"/>
                    </a:cubicBezTo>
                    <a:cubicBezTo>
                      <a:pt x="19212" y="12341"/>
                      <a:pt x="20665" y="12533"/>
                      <a:pt x="21185" y="12469"/>
                    </a:cubicBezTo>
                    <a:cubicBezTo>
                      <a:pt x="21600" y="12469"/>
                      <a:pt x="21081" y="12341"/>
                      <a:pt x="21185" y="11766"/>
                    </a:cubicBezTo>
                    <a:cubicBezTo>
                      <a:pt x="21392" y="10233"/>
                      <a:pt x="20873" y="2117"/>
                      <a:pt x="19004" y="1094"/>
                    </a:cubicBezTo>
                    <a:close/>
                  </a:path>
                </a:pathLst>
              </a:custGeom>
              <a:solidFill>
                <a:srgbClr val="4249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 sz="900">
                  <a:ea typeface="宋体" panose="02010600030101010101" pitchFamily="2" charset="-122"/>
                </a:endParaRPr>
              </a:p>
            </p:txBody>
          </p:sp>
          <p:sp>
            <p:nvSpPr>
              <p:cNvPr id="7194" name="任意多边形 6169">
                <a:extLst>
                  <a:ext uri="{FF2B5EF4-FFF2-40B4-BE49-F238E27FC236}">
                    <a16:creationId xmlns:a16="http://schemas.microsoft.com/office/drawing/2014/main" id="{213C6522-E6B5-1845-B1E3-D0E98F579C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869" y="12184"/>
                <a:ext cx="174779" cy="223090"/>
              </a:xfrm>
              <a:custGeom>
                <a:avLst/>
                <a:gdLst>
                  <a:gd name="T0" fmla="*/ 18000 w 20111"/>
                  <a:gd name="T1" fmla="*/ 1352 h 19168"/>
                  <a:gd name="T2" fmla="*/ 0 w 20111"/>
                  <a:gd name="T3" fmla="*/ 2929 h 19168"/>
                  <a:gd name="T4" fmla="*/ 7200 w 20111"/>
                  <a:gd name="T5" fmla="*/ 4821 h 19168"/>
                  <a:gd name="T6" fmla="*/ 8259 w 20111"/>
                  <a:gd name="T7" fmla="*/ 4348 h 19168"/>
                  <a:gd name="T8" fmla="*/ 847 w 20111"/>
                  <a:gd name="T9" fmla="*/ 5767 h 19168"/>
                  <a:gd name="T10" fmla="*/ 635 w 20111"/>
                  <a:gd name="T11" fmla="*/ 7816 h 19168"/>
                  <a:gd name="T12" fmla="*/ 424 w 20111"/>
                  <a:gd name="T13" fmla="*/ 7659 h 19168"/>
                  <a:gd name="T14" fmla="*/ 1059 w 20111"/>
                  <a:gd name="T15" fmla="*/ 11758 h 19168"/>
                  <a:gd name="T16" fmla="*/ 9529 w 20111"/>
                  <a:gd name="T17" fmla="*/ 19168 h 19168"/>
                  <a:gd name="T18" fmla="*/ 18424 w 20111"/>
                  <a:gd name="T19" fmla="*/ 12073 h 19168"/>
                  <a:gd name="T20" fmla="*/ 19059 w 20111"/>
                  <a:gd name="T21" fmla="*/ 12704 h 19168"/>
                  <a:gd name="T22" fmla="*/ 19906 w 20111"/>
                  <a:gd name="T23" fmla="*/ 10339 h 19168"/>
                  <a:gd name="T24" fmla="*/ 19059 w 20111"/>
                  <a:gd name="T25" fmla="*/ 7816 h 19168"/>
                  <a:gd name="T26" fmla="*/ 18000 w 20111"/>
                  <a:gd name="T27" fmla="*/ 1352 h 19168"/>
                  <a:gd name="T28" fmla="*/ 17365 w 20111"/>
                  <a:gd name="T29" fmla="*/ 3244 h 19168"/>
                  <a:gd name="T30" fmla="*/ 18000 w 20111"/>
                  <a:gd name="T31" fmla="*/ 3559 h 19168"/>
                  <a:gd name="T32" fmla="*/ 17365 w 20111"/>
                  <a:gd name="T33" fmla="*/ 3244 h 19168"/>
                  <a:gd name="T34" fmla="*/ 18847 w 20111"/>
                  <a:gd name="T35" fmla="*/ 7816 h 19168"/>
                  <a:gd name="T36" fmla="*/ 18847 w 20111"/>
                  <a:gd name="T37" fmla="*/ 6713 h 19168"/>
                  <a:gd name="T38" fmla="*/ 18847 w 20111"/>
                  <a:gd name="T39" fmla="*/ 6555 h 19168"/>
                  <a:gd name="T40" fmla="*/ 18847 w 20111"/>
                  <a:gd name="T41" fmla="*/ 7816 h 19168"/>
                  <a:gd name="T42" fmla="*/ 18847 w 20111"/>
                  <a:gd name="T43" fmla="*/ 7816 h 19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0111" h="19168">
                    <a:moveTo>
                      <a:pt x="18000" y="1352"/>
                    </a:moveTo>
                    <a:cubicBezTo>
                      <a:pt x="7835" y="-2432"/>
                      <a:pt x="0" y="2929"/>
                      <a:pt x="0" y="2929"/>
                    </a:cubicBezTo>
                    <a:cubicBezTo>
                      <a:pt x="0" y="2929"/>
                      <a:pt x="1906" y="6713"/>
                      <a:pt x="7200" y="4821"/>
                    </a:cubicBezTo>
                    <a:cubicBezTo>
                      <a:pt x="7412" y="4663"/>
                      <a:pt x="7835" y="4505"/>
                      <a:pt x="8259" y="4348"/>
                    </a:cubicBezTo>
                    <a:cubicBezTo>
                      <a:pt x="5082" y="5451"/>
                      <a:pt x="2329" y="6713"/>
                      <a:pt x="847" y="5767"/>
                    </a:cubicBezTo>
                    <a:cubicBezTo>
                      <a:pt x="635" y="6555"/>
                      <a:pt x="635" y="7186"/>
                      <a:pt x="635" y="7816"/>
                    </a:cubicBezTo>
                    <a:cubicBezTo>
                      <a:pt x="635" y="7816"/>
                      <a:pt x="635" y="7659"/>
                      <a:pt x="424" y="7659"/>
                    </a:cubicBezTo>
                    <a:cubicBezTo>
                      <a:pt x="0" y="7659"/>
                      <a:pt x="847" y="12231"/>
                      <a:pt x="1059" y="11758"/>
                    </a:cubicBezTo>
                    <a:cubicBezTo>
                      <a:pt x="1694" y="16330"/>
                      <a:pt x="6353" y="19168"/>
                      <a:pt x="9529" y="19168"/>
                    </a:cubicBezTo>
                    <a:cubicBezTo>
                      <a:pt x="12282" y="19168"/>
                      <a:pt x="17153" y="16172"/>
                      <a:pt x="18424" y="12073"/>
                    </a:cubicBezTo>
                    <a:cubicBezTo>
                      <a:pt x="18635" y="12546"/>
                      <a:pt x="18847" y="12704"/>
                      <a:pt x="19059" y="12704"/>
                    </a:cubicBezTo>
                    <a:cubicBezTo>
                      <a:pt x="19482" y="12704"/>
                      <a:pt x="19906" y="11600"/>
                      <a:pt x="19906" y="10339"/>
                    </a:cubicBezTo>
                    <a:cubicBezTo>
                      <a:pt x="19906" y="9077"/>
                      <a:pt x="19482" y="7974"/>
                      <a:pt x="19059" y="7816"/>
                    </a:cubicBezTo>
                    <a:cubicBezTo>
                      <a:pt x="21600" y="5924"/>
                      <a:pt x="18847" y="1667"/>
                      <a:pt x="18000" y="1352"/>
                    </a:cubicBezTo>
                    <a:close/>
                    <a:moveTo>
                      <a:pt x="17365" y="3244"/>
                    </a:moveTo>
                    <a:cubicBezTo>
                      <a:pt x="17576" y="3244"/>
                      <a:pt x="17788" y="3402"/>
                      <a:pt x="18000" y="3559"/>
                    </a:cubicBezTo>
                    <a:cubicBezTo>
                      <a:pt x="17788" y="3559"/>
                      <a:pt x="17576" y="3402"/>
                      <a:pt x="17365" y="3244"/>
                    </a:cubicBezTo>
                    <a:close/>
                    <a:moveTo>
                      <a:pt x="18847" y="7816"/>
                    </a:moveTo>
                    <a:cubicBezTo>
                      <a:pt x="18847" y="7501"/>
                      <a:pt x="18847" y="7028"/>
                      <a:pt x="18847" y="6713"/>
                    </a:cubicBezTo>
                    <a:cubicBezTo>
                      <a:pt x="18847" y="6555"/>
                      <a:pt x="18847" y="6555"/>
                      <a:pt x="18847" y="6555"/>
                    </a:cubicBezTo>
                    <a:cubicBezTo>
                      <a:pt x="18847" y="7028"/>
                      <a:pt x="18847" y="7659"/>
                      <a:pt x="18847" y="7816"/>
                    </a:cubicBezTo>
                    <a:cubicBezTo>
                      <a:pt x="18847" y="7816"/>
                      <a:pt x="18847" y="7816"/>
                      <a:pt x="18847" y="7816"/>
                    </a:cubicBezTo>
                    <a:close/>
                  </a:path>
                </a:pathLst>
              </a:custGeom>
              <a:solidFill>
                <a:srgbClr val="4249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 sz="900">
                  <a:ea typeface="宋体" panose="02010600030101010101" pitchFamily="2" charset="-122"/>
                </a:endParaRPr>
              </a:p>
            </p:txBody>
          </p:sp>
          <p:sp>
            <p:nvSpPr>
              <p:cNvPr id="7195" name="任意多边形 6170">
                <a:extLst>
                  <a:ext uri="{FF2B5EF4-FFF2-40B4-BE49-F238E27FC236}">
                    <a16:creationId xmlns:a16="http://schemas.microsoft.com/office/drawing/2014/main" id="{0F8AF940-B70F-594E-AEE1-CA6F6A7C37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345" y="857054"/>
                <a:ext cx="72456" cy="33630"/>
              </a:xfrm>
              <a:custGeom>
                <a:avLst/>
                <a:gdLst>
                  <a:gd name="T0" fmla="*/ 6308 w 16382"/>
                  <a:gd name="T1" fmla="*/ 0 h 20638"/>
                  <a:gd name="T2" fmla="*/ 2570 w 16382"/>
                  <a:gd name="T3" fmla="*/ 20463 h 20638"/>
                  <a:gd name="T4" fmla="*/ 12539 w 16382"/>
                  <a:gd name="T5" fmla="*/ 11368 h 20638"/>
                  <a:gd name="T6" fmla="*/ 13785 w 16382"/>
                  <a:gd name="T7" fmla="*/ 12505 h 20638"/>
                  <a:gd name="T8" fmla="*/ 15862 w 16382"/>
                  <a:gd name="T9" fmla="*/ 11368 h 20638"/>
                  <a:gd name="T10" fmla="*/ 16278 w 16382"/>
                  <a:gd name="T11" fmla="*/ 1137 h 20638"/>
                  <a:gd name="T12" fmla="*/ 16278 w 16382"/>
                  <a:gd name="T13" fmla="*/ 0 h 20638"/>
                  <a:gd name="T14" fmla="*/ 6308 w 16382"/>
                  <a:gd name="T15" fmla="*/ 0 h 20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382" h="20638">
                    <a:moveTo>
                      <a:pt x="6308" y="0"/>
                    </a:moveTo>
                    <a:cubicBezTo>
                      <a:pt x="6308" y="0"/>
                      <a:pt x="-4907" y="19326"/>
                      <a:pt x="2570" y="20463"/>
                    </a:cubicBezTo>
                    <a:cubicBezTo>
                      <a:pt x="7139" y="21600"/>
                      <a:pt x="9631" y="17053"/>
                      <a:pt x="12539" y="11368"/>
                    </a:cubicBezTo>
                    <a:cubicBezTo>
                      <a:pt x="13785" y="9095"/>
                      <a:pt x="13370" y="12505"/>
                      <a:pt x="13785" y="12505"/>
                    </a:cubicBezTo>
                    <a:cubicBezTo>
                      <a:pt x="14201" y="12505"/>
                      <a:pt x="15447" y="12505"/>
                      <a:pt x="15862" y="11368"/>
                    </a:cubicBezTo>
                    <a:cubicBezTo>
                      <a:pt x="16693" y="3411"/>
                      <a:pt x="16278" y="1137"/>
                      <a:pt x="16278" y="1137"/>
                    </a:cubicBezTo>
                    <a:cubicBezTo>
                      <a:pt x="16278" y="0"/>
                      <a:pt x="16278" y="0"/>
                      <a:pt x="16278" y="0"/>
                    </a:cubicBezTo>
                    <a:lnTo>
                      <a:pt x="6308" y="0"/>
                    </a:lnTo>
                    <a:close/>
                  </a:path>
                </a:pathLst>
              </a:custGeom>
              <a:solidFill>
                <a:srgbClr val="4249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 sz="900">
                  <a:ea typeface="宋体" panose="02010600030101010101" pitchFamily="2" charset="-122"/>
                </a:endParaRPr>
              </a:p>
            </p:txBody>
          </p:sp>
          <p:sp>
            <p:nvSpPr>
              <p:cNvPr id="7196" name="任意多边形 6171">
                <a:extLst>
                  <a:ext uri="{FF2B5EF4-FFF2-40B4-BE49-F238E27FC236}">
                    <a16:creationId xmlns:a16="http://schemas.microsoft.com/office/drawing/2014/main" id="{22E0E2EB-2EEF-1749-A865-6048217F73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528" y="862082"/>
                <a:ext cx="72457" cy="31986"/>
              </a:xfrm>
              <a:custGeom>
                <a:avLst/>
                <a:gdLst>
                  <a:gd name="T0" fmla="*/ 6308 w 16382"/>
                  <a:gd name="T1" fmla="*/ 0 h 20610"/>
                  <a:gd name="T2" fmla="*/ 2570 w 16382"/>
                  <a:gd name="T3" fmla="*/ 20463 h 20610"/>
                  <a:gd name="T4" fmla="*/ 12539 w 16382"/>
                  <a:gd name="T5" fmla="*/ 11368 h 20610"/>
                  <a:gd name="T6" fmla="*/ 13785 w 16382"/>
                  <a:gd name="T7" fmla="*/ 11368 h 20610"/>
                  <a:gd name="T8" fmla="*/ 15862 w 16382"/>
                  <a:gd name="T9" fmla="*/ 11368 h 20610"/>
                  <a:gd name="T10" fmla="*/ 16278 w 16382"/>
                  <a:gd name="T11" fmla="*/ 1137 h 20610"/>
                  <a:gd name="T12" fmla="*/ 16278 w 16382"/>
                  <a:gd name="T13" fmla="*/ 0 h 20610"/>
                  <a:gd name="T14" fmla="*/ 6308 w 16382"/>
                  <a:gd name="T15" fmla="*/ 0 h 20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382" h="20610">
                    <a:moveTo>
                      <a:pt x="6308" y="0"/>
                    </a:moveTo>
                    <a:cubicBezTo>
                      <a:pt x="6308" y="0"/>
                      <a:pt x="-4907" y="18189"/>
                      <a:pt x="2570" y="20463"/>
                    </a:cubicBezTo>
                    <a:cubicBezTo>
                      <a:pt x="7139" y="21600"/>
                      <a:pt x="9631" y="15916"/>
                      <a:pt x="12539" y="11368"/>
                    </a:cubicBezTo>
                    <a:cubicBezTo>
                      <a:pt x="13785" y="7958"/>
                      <a:pt x="13370" y="11368"/>
                      <a:pt x="13785" y="11368"/>
                    </a:cubicBezTo>
                    <a:cubicBezTo>
                      <a:pt x="14201" y="11368"/>
                      <a:pt x="15447" y="11368"/>
                      <a:pt x="15862" y="11368"/>
                    </a:cubicBezTo>
                    <a:cubicBezTo>
                      <a:pt x="16693" y="3411"/>
                      <a:pt x="16278" y="1137"/>
                      <a:pt x="16278" y="1137"/>
                    </a:cubicBezTo>
                    <a:cubicBezTo>
                      <a:pt x="16278" y="0"/>
                      <a:pt x="16278" y="0"/>
                      <a:pt x="16278" y="0"/>
                    </a:cubicBezTo>
                    <a:lnTo>
                      <a:pt x="6308" y="0"/>
                    </a:lnTo>
                    <a:close/>
                  </a:path>
                </a:pathLst>
              </a:custGeom>
              <a:solidFill>
                <a:srgbClr val="4249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 sz="900">
                  <a:ea typeface="宋体" panose="02010600030101010101" pitchFamily="2" charset="-122"/>
                </a:endParaRPr>
              </a:p>
            </p:txBody>
          </p:sp>
          <p:sp>
            <p:nvSpPr>
              <p:cNvPr id="7197" name="任意多边形 6172">
                <a:extLst>
                  <a:ext uri="{FF2B5EF4-FFF2-40B4-BE49-F238E27FC236}">
                    <a16:creationId xmlns:a16="http://schemas.microsoft.com/office/drawing/2014/main" id="{50800746-7DDB-A245-8C0A-9FF0E1BBC4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1235" y="655938"/>
                <a:ext cx="142467" cy="28494"/>
              </a:xfrm>
              <a:custGeom>
                <a:avLst/>
                <a:gdLst>
                  <a:gd name="T0" fmla="*/ 19356 w 21600"/>
                  <a:gd name="T1" fmla="*/ 0 h 21600"/>
                  <a:gd name="T2" fmla="*/ 2244 w 21600"/>
                  <a:gd name="T3" fmla="*/ 0 h 21600"/>
                  <a:gd name="T4" fmla="*/ 0 w 21600"/>
                  <a:gd name="T5" fmla="*/ 9450 h 21600"/>
                  <a:gd name="T6" fmla="*/ 0 w 21600"/>
                  <a:gd name="T7" fmla="*/ 21600 h 21600"/>
                  <a:gd name="T8" fmla="*/ 21600 w 21600"/>
                  <a:gd name="T9" fmla="*/ 21600 h 21600"/>
                  <a:gd name="T10" fmla="*/ 21600 w 21600"/>
                  <a:gd name="T11" fmla="*/ 9450 h 21600"/>
                  <a:gd name="T12" fmla="*/ 19356 w 21600"/>
                  <a:gd name="T13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19356" y="0"/>
                    </a:moveTo>
                    <a:cubicBezTo>
                      <a:pt x="2244" y="0"/>
                      <a:pt x="2244" y="0"/>
                      <a:pt x="2244" y="0"/>
                    </a:cubicBezTo>
                    <a:cubicBezTo>
                      <a:pt x="842" y="0"/>
                      <a:pt x="0" y="4050"/>
                      <a:pt x="0" y="9450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9450"/>
                      <a:pt x="21600" y="9450"/>
                      <a:pt x="21600" y="9450"/>
                    </a:cubicBezTo>
                    <a:cubicBezTo>
                      <a:pt x="21600" y="4050"/>
                      <a:pt x="20478" y="0"/>
                      <a:pt x="19356" y="0"/>
                    </a:cubicBezTo>
                    <a:close/>
                  </a:path>
                </a:pathLst>
              </a:custGeom>
              <a:solidFill>
                <a:srgbClr val="4249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 sz="900">
                  <a:ea typeface="宋体" panose="02010600030101010101" pitchFamily="2" charset="-122"/>
                </a:endParaRPr>
              </a:p>
            </p:txBody>
          </p:sp>
          <p:sp>
            <p:nvSpPr>
              <p:cNvPr id="7198" name="任意多边形 6173">
                <a:extLst>
                  <a:ext uri="{FF2B5EF4-FFF2-40B4-BE49-F238E27FC236}">
                    <a16:creationId xmlns:a16="http://schemas.microsoft.com/office/drawing/2014/main" id="{007AA98C-5D07-1A48-B025-51C81CB3E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1235" y="689458"/>
                <a:ext cx="142467" cy="82124"/>
              </a:xfrm>
              <a:custGeom>
                <a:avLst/>
                <a:gdLst>
                  <a:gd name="T0" fmla="*/ 12343 w 21600"/>
                  <a:gd name="T1" fmla="*/ 3927 h 21600"/>
                  <a:gd name="T2" fmla="*/ 10940 w 21600"/>
                  <a:gd name="T3" fmla="*/ 4418 h 21600"/>
                  <a:gd name="T4" fmla="*/ 9818 w 21600"/>
                  <a:gd name="T5" fmla="*/ 3927 h 21600"/>
                  <a:gd name="T6" fmla="*/ 9818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17673 h 21600"/>
                  <a:gd name="T12" fmla="*/ 2244 w 21600"/>
                  <a:gd name="T13" fmla="*/ 21600 h 21600"/>
                  <a:gd name="T14" fmla="*/ 19356 w 21600"/>
                  <a:gd name="T15" fmla="*/ 21600 h 21600"/>
                  <a:gd name="T16" fmla="*/ 21600 w 21600"/>
                  <a:gd name="T17" fmla="*/ 17673 h 21600"/>
                  <a:gd name="T18" fmla="*/ 21600 w 21600"/>
                  <a:gd name="T19" fmla="*/ 0 h 21600"/>
                  <a:gd name="T20" fmla="*/ 12343 w 21600"/>
                  <a:gd name="T21" fmla="*/ 0 h 21600"/>
                  <a:gd name="T22" fmla="*/ 12343 w 21600"/>
                  <a:gd name="T23" fmla="*/ 392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600" h="21600">
                    <a:moveTo>
                      <a:pt x="12343" y="3927"/>
                    </a:moveTo>
                    <a:cubicBezTo>
                      <a:pt x="12343" y="3927"/>
                      <a:pt x="12062" y="4418"/>
                      <a:pt x="10940" y="4418"/>
                    </a:cubicBezTo>
                    <a:cubicBezTo>
                      <a:pt x="10099" y="4418"/>
                      <a:pt x="9818" y="3927"/>
                      <a:pt x="9818" y="3927"/>
                    </a:cubicBezTo>
                    <a:cubicBezTo>
                      <a:pt x="9818" y="0"/>
                      <a:pt x="9818" y="0"/>
                      <a:pt x="98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7673"/>
                      <a:pt x="0" y="17673"/>
                      <a:pt x="0" y="17673"/>
                    </a:cubicBezTo>
                    <a:cubicBezTo>
                      <a:pt x="0" y="20127"/>
                      <a:pt x="842" y="21600"/>
                      <a:pt x="2244" y="21600"/>
                    </a:cubicBezTo>
                    <a:cubicBezTo>
                      <a:pt x="19356" y="21600"/>
                      <a:pt x="19356" y="21600"/>
                      <a:pt x="19356" y="21600"/>
                    </a:cubicBezTo>
                    <a:cubicBezTo>
                      <a:pt x="20478" y="21600"/>
                      <a:pt x="21600" y="20127"/>
                      <a:pt x="21600" y="17673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2343" y="0"/>
                      <a:pt x="12343" y="0"/>
                      <a:pt x="12343" y="0"/>
                    </a:cubicBezTo>
                    <a:lnTo>
                      <a:pt x="12343" y="3927"/>
                    </a:lnTo>
                    <a:close/>
                  </a:path>
                </a:pathLst>
              </a:custGeom>
              <a:solidFill>
                <a:srgbClr val="4249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 sz="900"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199" name="任意多边形 6174">
              <a:extLst>
                <a:ext uri="{FF2B5EF4-FFF2-40B4-BE49-F238E27FC236}">
                  <a16:creationId xmlns:a16="http://schemas.microsoft.com/office/drawing/2014/main" id="{61040BAA-D0CC-C74D-B019-5419D520D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111" y="0"/>
              <a:ext cx="251143" cy="251143"/>
            </a:xfrm>
            <a:custGeom>
              <a:avLst/>
              <a:gdLst>
                <a:gd name="T0" fmla="*/ 10800 w 21600"/>
                <a:gd name="T1" fmla="*/ 0 h 21600"/>
                <a:gd name="T2" fmla="*/ 0 w 21600"/>
                <a:gd name="T3" fmla="*/ 8735 h 21600"/>
                <a:gd name="T4" fmla="*/ 5082 w 21600"/>
                <a:gd name="T5" fmla="*/ 16041 h 21600"/>
                <a:gd name="T6" fmla="*/ 5241 w 21600"/>
                <a:gd name="T7" fmla="*/ 16200 h 21600"/>
                <a:gd name="T8" fmla="*/ 10165 w 21600"/>
                <a:gd name="T9" fmla="*/ 21600 h 21600"/>
                <a:gd name="T10" fmla="*/ 10006 w 21600"/>
                <a:gd name="T11" fmla="*/ 17788 h 21600"/>
                <a:gd name="T12" fmla="*/ 10324 w 21600"/>
                <a:gd name="T13" fmla="*/ 17471 h 21600"/>
                <a:gd name="T14" fmla="*/ 10800 w 21600"/>
                <a:gd name="T15" fmla="*/ 17471 h 21600"/>
                <a:gd name="T16" fmla="*/ 21600 w 21600"/>
                <a:gd name="T17" fmla="*/ 8735 h 21600"/>
                <a:gd name="T18" fmla="*/ 10800 w 21600"/>
                <a:gd name="T19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924" y="0"/>
                    <a:pt x="0" y="3812"/>
                    <a:pt x="0" y="8735"/>
                  </a:cubicBezTo>
                  <a:cubicBezTo>
                    <a:pt x="0" y="11753"/>
                    <a:pt x="1906" y="14453"/>
                    <a:pt x="5082" y="16041"/>
                  </a:cubicBezTo>
                  <a:cubicBezTo>
                    <a:pt x="5241" y="16200"/>
                    <a:pt x="5241" y="16200"/>
                    <a:pt x="5241" y="16200"/>
                  </a:cubicBezTo>
                  <a:cubicBezTo>
                    <a:pt x="10165" y="21600"/>
                    <a:pt x="10165" y="21600"/>
                    <a:pt x="10165" y="21600"/>
                  </a:cubicBezTo>
                  <a:cubicBezTo>
                    <a:pt x="9688" y="18265"/>
                    <a:pt x="9847" y="18106"/>
                    <a:pt x="10006" y="17788"/>
                  </a:cubicBezTo>
                  <a:cubicBezTo>
                    <a:pt x="10324" y="17471"/>
                    <a:pt x="10324" y="17471"/>
                    <a:pt x="10324" y="17471"/>
                  </a:cubicBezTo>
                  <a:cubicBezTo>
                    <a:pt x="10800" y="17471"/>
                    <a:pt x="10800" y="17471"/>
                    <a:pt x="10800" y="17471"/>
                  </a:cubicBezTo>
                  <a:cubicBezTo>
                    <a:pt x="16835" y="17471"/>
                    <a:pt x="21600" y="13500"/>
                    <a:pt x="21600" y="8735"/>
                  </a:cubicBezTo>
                  <a:cubicBezTo>
                    <a:pt x="21600" y="3812"/>
                    <a:pt x="16835" y="0"/>
                    <a:pt x="10800" y="0"/>
                  </a:cubicBez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 sz="900">
                <a:ea typeface="宋体" panose="02010600030101010101" pitchFamily="2" charset="-122"/>
              </a:endParaRPr>
            </a:p>
          </p:txBody>
        </p:sp>
      </p:grpSp>
      <p:grpSp>
        <p:nvGrpSpPr>
          <p:cNvPr id="7200" name="组合 6175">
            <a:extLst>
              <a:ext uri="{FF2B5EF4-FFF2-40B4-BE49-F238E27FC236}">
                <a16:creationId xmlns:a16="http://schemas.microsoft.com/office/drawing/2014/main" id="{043DBD9E-387E-A74F-BAA0-B1EDAE10F3E1}"/>
              </a:ext>
            </a:extLst>
          </p:cNvPr>
          <p:cNvGrpSpPr>
            <a:grpSpLocks/>
          </p:cNvGrpSpPr>
          <p:nvPr/>
        </p:nvGrpSpPr>
        <p:grpSpPr bwMode="auto">
          <a:xfrm>
            <a:off x="7132638" y="2967832"/>
            <a:ext cx="372269" cy="513556"/>
            <a:chOff x="0" y="0"/>
            <a:chExt cx="744538" cy="1027113"/>
          </a:xfrm>
        </p:grpSpPr>
        <p:sp>
          <p:nvSpPr>
            <p:cNvPr id="7201" name="任意多边形 6176">
              <a:extLst>
                <a:ext uri="{FF2B5EF4-FFF2-40B4-BE49-F238E27FC236}">
                  <a16:creationId xmlns:a16="http://schemas.microsoft.com/office/drawing/2014/main" id="{BD492C33-3C56-6147-B59E-5E92637B2B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744538" cy="1027113"/>
            </a:xfrm>
            <a:custGeom>
              <a:avLst/>
              <a:gdLst>
                <a:gd name="T0" fmla="*/ 1720 w 21600"/>
                <a:gd name="T1" fmla="*/ 12065 h 21600"/>
                <a:gd name="T2" fmla="*/ 10674 w 21600"/>
                <a:gd name="T3" fmla="*/ 21600 h 21600"/>
                <a:gd name="T4" fmla="*/ 18818 w 21600"/>
                <a:gd name="T5" fmla="*/ 13055 h 21600"/>
                <a:gd name="T6" fmla="*/ 21600 w 21600"/>
                <a:gd name="T7" fmla="*/ 7811 h 21600"/>
                <a:gd name="T8" fmla="*/ 10825 w 21600"/>
                <a:gd name="T9" fmla="*/ 0 h 21600"/>
                <a:gd name="T10" fmla="*/ 0 w 21600"/>
                <a:gd name="T11" fmla="*/ 7811 h 21600"/>
                <a:gd name="T12" fmla="*/ 1720 w 21600"/>
                <a:gd name="T13" fmla="*/ 12065 h 21600"/>
                <a:gd name="T14" fmla="*/ 3035 w 21600"/>
                <a:gd name="T15" fmla="*/ 7811 h 21600"/>
                <a:gd name="T16" fmla="*/ 10825 w 21600"/>
                <a:gd name="T17" fmla="*/ 2164 h 21600"/>
                <a:gd name="T18" fmla="*/ 18615 w 21600"/>
                <a:gd name="T19" fmla="*/ 7811 h 21600"/>
                <a:gd name="T20" fmla="*/ 16036 w 21600"/>
                <a:gd name="T21" fmla="*/ 11992 h 21600"/>
                <a:gd name="T22" fmla="*/ 10825 w 21600"/>
                <a:gd name="T23" fmla="*/ 13495 h 21600"/>
                <a:gd name="T24" fmla="*/ 5666 w 21600"/>
                <a:gd name="T25" fmla="*/ 12065 h 21600"/>
                <a:gd name="T26" fmla="*/ 3035 w 21600"/>
                <a:gd name="T27" fmla="*/ 781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600" h="21600">
                  <a:moveTo>
                    <a:pt x="1720" y="12065"/>
                  </a:moveTo>
                  <a:cubicBezTo>
                    <a:pt x="10674" y="21600"/>
                    <a:pt x="10674" y="21600"/>
                    <a:pt x="10674" y="21600"/>
                  </a:cubicBezTo>
                  <a:cubicBezTo>
                    <a:pt x="18818" y="13055"/>
                    <a:pt x="18818" y="13055"/>
                    <a:pt x="18818" y="13055"/>
                  </a:cubicBezTo>
                  <a:cubicBezTo>
                    <a:pt x="20588" y="11662"/>
                    <a:pt x="21600" y="9828"/>
                    <a:pt x="21600" y="7811"/>
                  </a:cubicBezTo>
                  <a:cubicBezTo>
                    <a:pt x="21600" y="3484"/>
                    <a:pt x="16794" y="0"/>
                    <a:pt x="10825" y="0"/>
                  </a:cubicBezTo>
                  <a:cubicBezTo>
                    <a:pt x="4856" y="0"/>
                    <a:pt x="0" y="3484"/>
                    <a:pt x="0" y="7811"/>
                  </a:cubicBezTo>
                  <a:cubicBezTo>
                    <a:pt x="0" y="9388"/>
                    <a:pt x="658" y="10855"/>
                    <a:pt x="1720" y="12065"/>
                  </a:cubicBezTo>
                  <a:close/>
                  <a:moveTo>
                    <a:pt x="3035" y="7811"/>
                  </a:moveTo>
                  <a:cubicBezTo>
                    <a:pt x="3035" y="4694"/>
                    <a:pt x="6526" y="2164"/>
                    <a:pt x="10825" y="2164"/>
                  </a:cubicBezTo>
                  <a:cubicBezTo>
                    <a:pt x="15125" y="2164"/>
                    <a:pt x="18615" y="4694"/>
                    <a:pt x="18615" y="7811"/>
                  </a:cubicBezTo>
                  <a:cubicBezTo>
                    <a:pt x="18615" y="9498"/>
                    <a:pt x="17604" y="10965"/>
                    <a:pt x="16036" y="11992"/>
                  </a:cubicBezTo>
                  <a:cubicBezTo>
                    <a:pt x="14670" y="12909"/>
                    <a:pt x="12849" y="13495"/>
                    <a:pt x="10825" y="13495"/>
                  </a:cubicBezTo>
                  <a:cubicBezTo>
                    <a:pt x="8852" y="13495"/>
                    <a:pt x="7031" y="12945"/>
                    <a:pt x="5666" y="12065"/>
                  </a:cubicBezTo>
                  <a:cubicBezTo>
                    <a:pt x="4047" y="11002"/>
                    <a:pt x="3035" y="9498"/>
                    <a:pt x="3035" y="7811"/>
                  </a:cubicBez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 sz="900">
                <a:ea typeface="宋体" panose="02010600030101010101" pitchFamily="2" charset="-122"/>
              </a:endParaRPr>
            </a:p>
          </p:txBody>
        </p:sp>
        <p:sp>
          <p:nvSpPr>
            <p:cNvPr id="7202" name="任意多边形 6177">
              <a:extLst>
                <a:ext uri="{FF2B5EF4-FFF2-40B4-BE49-F238E27FC236}">
                  <a16:creationId xmlns:a16="http://schemas.microsoft.com/office/drawing/2014/main" id="{812FE7FB-DCEC-8847-9F29-7ED9C3D5F9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85" y="350837"/>
              <a:ext cx="357173" cy="255588"/>
            </a:xfrm>
            <a:custGeom>
              <a:avLst/>
              <a:gdLst>
                <a:gd name="T0" fmla="*/ 16940 w 21246"/>
                <a:gd name="T1" fmla="*/ 18828 h 20988"/>
                <a:gd name="T2" fmla="*/ 16940 w 21246"/>
                <a:gd name="T3" fmla="*/ 18108 h 20988"/>
                <a:gd name="T4" fmla="*/ 17563 w 21246"/>
                <a:gd name="T5" fmla="*/ 18252 h 20988"/>
                <a:gd name="T6" fmla="*/ 18913 w 21246"/>
                <a:gd name="T7" fmla="*/ 16956 h 20988"/>
                <a:gd name="T8" fmla="*/ 19121 w 21246"/>
                <a:gd name="T9" fmla="*/ 16380 h 20988"/>
                <a:gd name="T10" fmla="*/ 21197 w 21246"/>
                <a:gd name="T11" fmla="*/ 4860 h 20988"/>
                <a:gd name="T12" fmla="*/ 14032 w 21246"/>
                <a:gd name="T13" fmla="*/ 108 h 20988"/>
                <a:gd name="T14" fmla="*/ 13617 w 21246"/>
                <a:gd name="T15" fmla="*/ 396 h 20988"/>
                <a:gd name="T16" fmla="*/ 11955 w 21246"/>
                <a:gd name="T17" fmla="*/ 10188 h 20988"/>
                <a:gd name="T18" fmla="*/ 11332 w 21246"/>
                <a:gd name="T19" fmla="*/ 2988 h 20988"/>
                <a:gd name="T20" fmla="*/ 11540 w 21246"/>
                <a:gd name="T21" fmla="*/ 2124 h 20988"/>
                <a:gd name="T22" fmla="*/ 11228 w 21246"/>
                <a:gd name="T23" fmla="*/ 1260 h 20988"/>
                <a:gd name="T24" fmla="*/ 10294 w 21246"/>
                <a:gd name="T25" fmla="*/ 1260 h 20988"/>
                <a:gd name="T26" fmla="*/ 9982 w 21246"/>
                <a:gd name="T27" fmla="*/ 2124 h 20988"/>
                <a:gd name="T28" fmla="*/ 10190 w 21246"/>
                <a:gd name="T29" fmla="*/ 2844 h 20988"/>
                <a:gd name="T30" fmla="*/ 9463 w 21246"/>
                <a:gd name="T31" fmla="*/ 9612 h 20988"/>
                <a:gd name="T32" fmla="*/ 9463 w 21246"/>
                <a:gd name="T33" fmla="*/ 10044 h 20988"/>
                <a:gd name="T34" fmla="*/ 7490 w 21246"/>
                <a:gd name="T35" fmla="*/ 108 h 20988"/>
                <a:gd name="T36" fmla="*/ 7178 w 21246"/>
                <a:gd name="T37" fmla="*/ 108 h 20988"/>
                <a:gd name="T38" fmla="*/ 13 w 21246"/>
                <a:gd name="T39" fmla="*/ 5148 h 20988"/>
                <a:gd name="T40" fmla="*/ 947 w 21246"/>
                <a:gd name="T41" fmla="*/ 15372 h 20988"/>
                <a:gd name="T42" fmla="*/ 2194 w 21246"/>
                <a:gd name="T43" fmla="*/ 16956 h 20988"/>
                <a:gd name="T44" fmla="*/ 3544 w 21246"/>
                <a:gd name="T45" fmla="*/ 18108 h 20988"/>
                <a:gd name="T46" fmla="*/ 3751 w 21246"/>
                <a:gd name="T47" fmla="*/ 18396 h 20988"/>
                <a:gd name="T48" fmla="*/ 3855 w 21246"/>
                <a:gd name="T49" fmla="*/ 18396 h 20988"/>
                <a:gd name="T50" fmla="*/ 3959 w 21246"/>
                <a:gd name="T51" fmla="*/ 18540 h 20988"/>
                <a:gd name="T52" fmla="*/ 10605 w 21246"/>
                <a:gd name="T53" fmla="*/ 20988 h 20988"/>
                <a:gd name="T54" fmla="*/ 16940 w 21246"/>
                <a:gd name="T55" fmla="*/ 18828 h 20988"/>
                <a:gd name="T56" fmla="*/ 17355 w 21246"/>
                <a:gd name="T57" fmla="*/ 8748 h 20988"/>
                <a:gd name="T58" fmla="*/ 17459 w 21246"/>
                <a:gd name="T59" fmla="*/ 8604 h 20988"/>
                <a:gd name="T60" fmla="*/ 17771 w 21246"/>
                <a:gd name="T61" fmla="*/ 8028 h 20988"/>
                <a:gd name="T62" fmla="*/ 17251 w 21246"/>
                <a:gd name="T63" fmla="*/ 12204 h 20988"/>
                <a:gd name="T64" fmla="*/ 17355 w 21246"/>
                <a:gd name="T65" fmla="*/ 8748 h 20988"/>
                <a:gd name="T66" fmla="*/ 3440 w 21246"/>
                <a:gd name="T67" fmla="*/ 8460 h 20988"/>
                <a:gd name="T68" fmla="*/ 3440 w 21246"/>
                <a:gd name="T69" fmla="*/ 8460 h 20988"/>
                <a:gd name="T70" fmla="*/ 3440 w 21246"/>
                <a:gd name="T71" fmla="*/ 9180 h 20988"/>
                <a:gd name="T72" fmla="*/ 3128 w 21246"/>
                <a:gd name="T73" fmla="*/ 8172 h 20988"/>
                <a:gd name="T74" fmla="*/ 3440 w 21246"/>
                <a:gd name="T75" fmla="*/ 8460 h 20988"/>
                <a:gd name="T76" fmla="*/ 2297 w 21246"/>
                <a:gd name="T77" fmla="*/ 14508 h 20988"/>
                <a:gd name="T78" fmla="*/ 3855 w 21246"/>
                <a:gd name="T79" fmla="*/ 13212 h 20988"/>
                <a:gd name="T80" fmla="*/ 4167 w 21246"/>
                <a:gd name="T81" fmla="*/ 13068 h 20988"/>
                <a:gd name="T82" fmla="*/ 9359 w 21246"/>
                <a:gd name="T83" fmla="*/ 12348 h 20988"/>
                <a:gd name="T84" fmla="*/ 9774 w 21246"/>
                <a:gd name="T85" fmla="*/ 12348 h 20988"/>
                <a:gd name="T86" fmla="*/ 10605 w 21246"/>
                <a:gd name="T87" fmla="*/ 12348 h 20988"/>
                <a:gd name="T88" fmla="*/ 13513 w 21246"/>
                <a:gd name="T89" fmla="*/ 12060 h 20988"/>
                <a:gd name="T90" fmla="*/ 11644 w 21246"/>
                <a:gd name="T91" fmla="*/ 12492 h 20988"/>
                <a:gd name="T92" fmla="*/ 11436 w 21246"/>
                <a:gd name="T93" fmla="*/ 12492 h 20988"/>
                <a:gd name="T94" fmla="*/ 10501 w 21246"/>
                <a:gd name="T95" fmla="*/ 12780 h 20988"/>
                <a:gd name="T96" fmla="*/ 2297 w 21246"/>
                <a:gd name="T97" fmla="*/ 14508 h 20988"/>
                <a:gd name="T98" fmla="*/ 9047 w 21246"/>
                <a:gd name="T99" fmla="*/ 15948 h 20988"/>
                <a:gd name="T100" fmla="*/ 10086 w 21246"/>
                <a:gd name="T101" fmla="*/ 15372 h 20988"/>
                <a:gd name="T102" fmla="*/ 10709 w 21246"/>
                <a:gd name="T103" fmla="*/ 14940 h 20988"/>
                <a:gd name="T104" fmla="*/ 11021 w 21246"/>
                <a:gd name="T105" fmla="*/ 14796 h 20988"/>
                <a:gd name="T106" fmla="*/ 17044 w 21246"/>
                <a:gd name="T107" fmla="*/ 13788 h 20988"/>
                <a:gd name="T108" fmla="*/ 18186 w 21246"/>
                <a:gd name="T109" fmla="*/ 13644 h 20988"/>
                <a:gd name="T110" fmla="*/ 18497 w 21246"/>
                <a:gd name="T111" fmla="*/ 14076 h 20988"/>
                <a:gd name="T112" fmla="*/ 18601 w 21246"/>
                <a:gd name="T113" fmla="*/ 14220 h 20988"/>
                <a:gd name="T114" fmla="*/ 10501 w 21246"/>
                <a:gd name="T115" fmla="*/ 15660 h 20988"/>
                <a:gd name="T116" fmla="*/ 10086 w 21246"/>
                <a:gd name="T117" fmla="*/ 15804 h 20988"/>
                <a:gd name="T118" fmla="*/ 9047 w 21246"/>
                <a:gd name="T119" fmla="*/ 15948 h 209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246" h="20988">
                  <a:moveTo>
                    <a:pt x="16940" y="18828"/>
                  </a:moveTo>
                  <a:cubicBezTo>
                    <a:pt x="16940" y="18108"/>
                    <a:pt x="16940" y="18108"/>
                    <a:pt x="16940" y="18108"/>
                  </a:cubicBezTo>
                  <a:cubicBezTo>
                    <a:pt x="17563" y="18252"/>
                    <a:pt x="17563" y="18252"/>
                    <a:pt x="17563" y="18252"/>
                  </a:cubicBezTo>
                  <a:cubicBezTo>
                    <a:pt x="18082" y="17820"/>
                    <a:pt x="18497" y="17388"/>
                    <a:pt x="18913" y="16956"/>
                  </a:cubicBezTo>
                  <a:cubicBezTo>
                    <a:pt x="19121" y="16380"/>
                    <a:pt x="19121" y="16380"/>
                    <a:pt x="19121" y="16380"/>
                  </a:cubicBezTo>
                  <a:cubicBezTo>
                    <a:pt x="20263" y="12204"/>
                    <a:pt x="21509" y="7596"/>
                    <a:pt x="21197" y="4860"/>
                  </a:cubicBezTo>
                  <a:cubicBezTo>
                    <a:pt x="21094" y="3132"/>
                    <a:pt x="17147" y="-612"/>
                    <a:pt x="14032" y="108"/>
                  </a:cubicBezTo>
                  <a:cubicBezTo>
                    <a:pt x="14032" y="108"/>
                    <a:pt x="13824" y="252"/>
                    <a:pt x="13617" y="396"/>
                  </a:cubicBezTo>
                  <a:cubicBezTo>
                    <a:pt x="11955" y="10188"/>
                    <a:pt x="11955" y="10188"/>
                    <a:pt x="11955" y="10188"/>
                  </a:cubicBezTo>
                  <a:cubicBezTo>
                    <a:pt x="11332" y="2988"/>
                    <a:pt x="11332" y="2988"/>
                    <a:pt x="11332" y="2988"/>
                  </a:cubicBezTo>
                  <a:cubicBezTo>
                    <a:pt x="11540" y="2124"/>
                    <a:pt x="11540" y="2124"/>
                    <a:pt x="11540" y="2124"/>
                  </a:cubicBezTo>
                  <a:cubicBezTo>
                    <a:pt x="11228" y="1260"/>
                    <a:pt x="11228" y="1260"/>
                    <a:pt x="11228" y="1260"/>
                  </a:cubicBezTo>
                  <a:cubicBezTo>
                    <a:pt x="10294" y="1260"/>
                    <a:pt x="10294" y="1260"/>
                    <a:pt x="10294" y="1260"/>
                  </a:cubicBezTo>
                  <a:cubicBezTo>
                    <a:pt x="9982" y="2124"/>
                    <a:pt x="9982" y="2124"/>
                    <a:pt x="9982" y="2124"/>
                  </a:cubicBezTo>
                  <a:cubicBezTo>
                    <a:pt x="10190" y="2844"/>
                    <a:pt x="10190" y="2844"/>
                    <a:pt x="10190" y="2844"/>
                  </a:cubicBezTo>
                  <a:cubicBezTo>
                    <a:pt x="9463" y="9612"/>
                    <a:pt x="9463" y="9612"/>
                    <a:pt x="9463" y="9612"/>
                  </a:cubicBezTo>
                  <a:cubicBezTo>
                    <a:pt x="9463" y="10044"/>
                    <a:pt x="9463" y="10044"/>
                    <a:pt x="9463" y="10044"/>
                  </a:cubicBezTo>
                  <a:cubicBezTo>
                    <a:pt x="7490" y="108"/>
                    <a:pt x="7490" y="108"/>
                    <a:pt x="7490" y="108"/>
                  </a:cubicBezTo>
                  <a:cubicBezTo>
                    <a:pt x="7386" y="-36"/>
                    <a:pt x="7282" y="-36"/>
                    <a:pt x="7178" y="108"/>
                  </a:cubicBezTo>
                  <a:cubicBezTo>
                    <a:pt x="4063" y="684"/>
                    <a:pt x="117" y="2124"/>
                    <a:pt x="13" y="5148"/>
                  </a:cubicBezTo>
                  <a:cubicBezTo>
                    <a:pt x="-91" y="6300"/>
                    <a:pt x="428" y="11340"/>
                    <a:pt x="947" y="15372"/>
                  </a:cubicBezTo>
                  <a:cubicBezTo>
                    <a:pt x="1363" y="15948"/>
                    <a:pt x="1778" y="16380"/>
                    <a:pt x="2194" y="16956"/>
                  </a:cubicBezTo>
                  <a:cubicBezTo>
                    <a:pt x="2609" y="17388"/>
                    <a:pt x="3024" y="17820"/>
                    <a:pt x="3544" y="18108"/>
                  </a:cubicBezTo>
                  <a:cubicBezTo>
                    <a:pt x="3647" y="18252"/>
                    <a:pt x="3647" y="18252"/>
                    <a:pt x="3751" y="18396"/>
                  </a:cubicBezTo>
                  <a:cubicBezTo>
                    <a:pt x="3855" y="18396"/>
                    <a:pt x="3855" y="18396"/>
                    <a:pt x="3855" y="18396"/>
                  </a:cubicBezTo>
                  <a:cubicBezTo>
                    <a:pt x="3855" y="18396"/>
                    <a:pt x="3855" y="18396"/>
                    <a:pt x="3959" y="18540"/>
                  </a:cubicBezTo>
                  <a:cubicBezTo>
                    <a:pt x="5932" y="19980"/>
                    <a:pt x="8217" y="20988"/>
                    <a:pt x="10605" y="20988"/>
                  </a:cubicBezTo>
                  <a:cubicBezTo>
                    <a:pt x="12890" y="20988"/>
                    <a:pt x="15071" y="20124"/>
                    <a:pt x="16940" y="18828"/>
                  </a:cubicBezTo>
                  <a:close/>
                  <a:moveTo>
                    <a:pt x="17355" y="8748"/>
                  </a:moveTo>
                  <a:cubicBezTo>
                    <a:pt x="17459" y="8748"/>
                    <a:pt x="17459" y="8748"/>
                    <a:pt x="17459" y="8604"/>
                  </a:cubicBezTo>
                  <a:cubicBezTo>
                    <a:pt x="17563" y="8460"/>
                    <a:pt x="17667" y="8172"/>
                    <a:pt x="17771" y="8028"/>
                  </a:cubicBezTo>
                  <a:cubicBezTo>
                    <a:pt x="17978" y="7596"/>
                    <a:pt x="17563" y="9900"/>
                    <a:pt x="17251" y="12204"/>
                  </a:cubicBezTo>
                  <a:lnTo>
                    <a:pt x="17355" y="8748"/>
                  </a:lnTo>
                  <a:close/>
                  <a:moveTo>
                    <a:pt x="3440" y="8460"/>
                  </a:moveTo>
                  <a:cubicBezTo>
                    <a:pt x="3440" y="8460"/>
                    <a:pt x="3440" y="8460"/>
                    <a:pt x="3440" y="8460"/>
                  </a:cubicBezTo>
                  <a:cubicBezTo>
                    <a:pt x="3440" y="9180"/>
                    <a:pt x="3440" y="9180"/>
                    <a:pt x="3440" y="9180"/>
                  </a:cubicBezTo>
                  <a:cubicBezTo>
                    <a:pt x="3336" y="8748"/>
                    <a:pt x="3232" y="8316"/>
                    <a:pt x="3128" y="8172"/>
                  </a:cubicBezTo>
                  <a:cubicBezTo>
                    <a:pt x="3232" y="8172"/>
                    <a:pt x="3336" y="8460"/>
                    <a:pt x="3440" y="8460"/>
                  </a:cubicBezTo>
                  <a:close/>
                  <a:moveTo>
                    <a:pt x="2297" y="14508"/>
                  </a:moveTo>
                  <a:cubicBezTo>
                    <a:pt x="3855" y="13212"/>
                    <a:pt x="3855" y="13212"/>
                    <a:pt x="3855" y="13212"/>
                  </a:cubicBezTo>
                  <a:cubicBezTo>
                    <a:pt x="4167" y="13068"/>
                    <a:pt x="4167" y="13068"/>
                    <a:pt x="4167" y="13068"/>
                  </a:cubicBezTo>
                  <a:cubicBezTo>
                    <a:pt x="9359" y="12348"/>
                    <a:pt x="9359" y="12348"/>
                    <a:pt x="9359" y="12348"/>
                  </a:cubicBezTo>
                  <a:cubicBezTo>
                    <a:pt x="9774" y="12348"/>
                    <a:pt x="9774" y="12348"/>
                    <a:pt x="9774" y="12348"/>
                  </a:cubicBezTo>
                  <a:cubicBezTo>
                    <a:pt x="10605" y="12348"/>
                    <a:pt x="10605" y="12348"/>
                    <a:pt x="10605" y="12348"/>
                  </a:cubicBezTo>
                  <a:cubicBezTo>
                    <a:pt x="13513" y="12060"/>
                    <a:pt x="13513" y="12060"/>
                    <a:pt x="13513" y="12060"/>
                  </a:cubicBezTo>
                  <a:cubicBezTo>
                    <a:pt x="11644" y="12492"/>
                    <a:pt x="11644" y="12492"/>
                    <a:pt x="11644" y="12492"/>
                  </a:cubicBezTo>
                  <a:cubicBezTo>
                    <a:pt x="11436" y="12492"/>
                    <a:pt x="11436" y="12492"/>
                    <a:pt x="11436" y="12492"/>
                  </a:cubicBezTo>
                  <a:cubicBezTo>
                    <a:pt x="10501" y="12780"/>
                    <a:pt x="10501" y="12780"/>
                    <a:pt x="10501" y="12780"/>
                  </a:cubicBezTo>
                  <a:lnTo>
                    <a:pt x="2297" y="14508"/>
                  </a:lnTo>
                  <a:close/>
                  <a:moveTo>
                    <a:pt x="9047" y="15948"/>
                  </a:moveTo>
                  <a:cubicBezTo>
                    <a:pt x="10086" y="15372"/>
                    <a:pt x="10086" y="15372"/>
                    <a:pt x="10086" y="15372"/>
                  </a:cubicBezTo>
                  <a:cubicBezTo>
                    <a:pt x="10709" y="14940"/>
                    <a:pt x="10709" y="14940"/>
                    <a:pt x="10709" y="14940"/>
                  </a:cubicBezTo>
                  <a:cubicBezTo>
                    <a:pt x="11021" y="14796"/>
                    <a:pt x="11021" y="14796"/>
                    <a:pt x="11021" y="14796"/>
                  </a:cubicBezTo>
                  <a:cubicBezTo>
                    <a:pt x="17044" y="13788"/>
                    <a:pt x="17044" y="13788"/>
                    <a:pt x="17044" y="13788"/>
                  </a:cubicBezTo>
                  <a:cubicBezTo>
                    <a:pt x="18186" y="13644"/>
                    <a:pt x="18186" y="13644"/>
                    <a:pt x="18186" y="13644"/>
                  </a:cubicBezTo>
                  <a:cubicBezTo>
                    <a:pt x="18497" y="14076"/>
                    <a:pt x="18497" y="14076"/>
                    <a:pt x="18497" y="14076"/>
                  </a:cubicBezTo>
                  <a:cubicBezTo>
                    <a:pt x="18601" y="14220"/>
                    <a:pt x="18601" y="14220"/>
                    <a:pt x="18601" y="14220"/>
                  </a:cubicBezTo>
                  <a:cubicBezTo>
                    <a:pt x="10501" y="15660"/>
                    <a:pt x="10501" y="15660"/>
                    <a:pt x="10501" y="15660"/>
                  </a:cubicBezTo>
                  <a:cubicBezTo>
                    <a:pt x="10086" y="15804"/>
                    <a:pt x="10086" y="15804"/>
                    <a:pt x="10086" y="15804"/>
                  </a:cubicBezTo>
                  <a:lnTo>
                    <a:pt x="9047" y="15948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 sz="900">
                <a:ea typeface="宋体" panose="02010600030101010101" pitchFamily="2" charset="-122"/>
              </a:endParaRPr>
            </a:p>
          </p:txBody>
        </p:sp>
        <p:sp>
          <p:nvSpPr>
            <p:cNvPr id="7203" name="任意多边形 6178">
              <a:extLst>
                <a:ext uri="{FF2B5EF4-FFF2-40B4-BE49-F238E27FC236}">
                  <a16:creationId xmlns:a16="http://schemas.microsoft.com/office/drawing/2014/main" id="{DA272ECF-E10B-594B-B96B-C6A74FD0A7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275" y="152396"/>
              <a:ext cx="158750" cy="201617"/>
            </a:xfrm>
            <a:custGeom>
              <a:avLst/>
              <a:gdLst>
                <a:gd name="T0" fmla="*/ 712 w 21600"/>
                <a:gd name="T1" fmla="*/ 7603 h 19145"/>
                <a:gd name="T2" fmla="*/ 0 w 21600"/>
                <a:gd name="T3" fmla="*/ 10076 h 19145"/>
                <a:gd name="T4" fmla="*/ 712 w 21600"/>
                <a:gd name="T5" fmla="*/ 12550 h 19145"/>
                <a:gd name="T6" fmla="*/ 1424 w 21600"/>
                <a:gd name="T7" fmla="*/ 11890 h 19145"/>
                <a:gd name="T8" fmla="*/ 10919 w 21600"/>
                <a:gd name="T9" fmla="*/ 19145 h 19145"/>
                <a:gd name="T10" fmla="*/ 20176 w 21600"/>
                <a:gd name="T11" fmla="*/ 11560 h 19145"/>
                <a:gd name="T12" fmla="*/ 20651 w 21600"/>
                <a:gd name="T13" fmla="*/ 12385 h 19145"/>
                <a:gd name="T14" fmla="*/ 21600 w 21600"/>
                <a:gd name="T15" fmla="*/ 9911 h 19145"/>
                <a:gd name="T16" fmla="*/ 20651 w 21600"/>
                <a:gd name="T17" fmla="*/ 7438 h 19145"/>
                <a:gd name="T18" fmla="*/ 20413 w 21600"/>
                <a:gd name="T19" fmla="*/ 7603 h 19145"/>
                <a:gd name="T20" fmla="*/ 20413 w 21600"/>
                <a:gd name="T21" fmla="*/ 5624 h 19145"/>
                <a:gd name="T22" fmla="*/ 12343 w 21600"/>
                <a:gd name="T23" fmla="*/ 4140 h 19145"/>
                <a:gd name="T24" fmla="*/ 13530 w 21600"/>
                <a:gd name="T25" fmla="*/ 4470 h 19145"/>
                <a:gd name="T26" fmla="*/ 21363 w 21600"/>
                <a:gd name="T27" fmla="*/ 2656 h 19145"/>
                <a:gd name="T28" fmla="*/ 3798 w 21600"/>
                <a:gd name="T29" fmla="*/ 1502 h 19145"/>
                <a:gd name="T30" fmla="*/ 237 w 21600"/>
                <a:gd name="T31" fmla="*/ 2986 h 19145"/>
                <a:gd name="T32" fmla="*/ 2611 w 21600"/>
                <a:gd name="T33" fmla="*/ 2986 h 19145"/>
                <a:gd name="T34" fmla="*/ 949 w 21600"/>
                <a:gd name="T35" fmla="*/ 6449 h 19145"/>
                <a:gd name="T36" fmla="*/ 949 w 21600"/>
                <a:gd name="T37" fmla="*/ 7603 h 19145"/>
                <a:gd name="T38" fmla="*/ 712 w 21600"/>
                <a:gd name="T39" fmla="*/ 7603 h 19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600" h="19145">
                  <a:moveTo>
                    <a:pt x="712" y="7603"/>
                  </a:moveTo>
                  <a:cubicBezTo>
                    <a:pt x="237" y="7603"/>
                    <a:pt x="0" y="8757"/>
                    <a:pt x="0" y="10076"/>
                  </a:cubicBezTo>
                  <a:cubicBezTo>
                    <a:pt x="0" y="11395"/>
                    <a:pt x="237" y="12550"/>
                    <a:pt x="712" y="12550"/>
                  </a:cubicBezTo>
                  <a:cubicBezTo>
                    <a:pt x="949" y="12550"/>
                    <a:pt x="1187" y="12220"/>
                    <a:pt x="1424" y="11890"/>
                  </a:cubicBezTo>
                  <a:cubicBezTo>
                    <a:pt x="2848" y="16012"/>
                    <a:pt x="8070" y="19145"/>
                    <a:pt x="10919" y="19145"/>
                  </a:cubicBezTo>
                  <a:cubicBezTo>
                    <a:pt x="14479" y="19145"/>
                    <a:pt x="19464" y="16177"/>
                    <a:pt x="20176" y="11560"/>
                  </a:cubicBezTo>
                  <a:cubicBezTo>
                    <a:pt x="20176" y="12055"/>
                    <a:pt x="20413" y="12385"/>
                    <a:pt x="20651" y="12385"/>
                  </a:cubicBezTo>
                  <a:cubicBezTo>
                    <a:pt x="21125" y="12385"/>
                    <a:pt x="21600" y="11230"/>
                    <a:pt x="21600" y="9911"/>
                  </a:cubicBezTo>
                  <a:cubicBezTo>
                    <a:pt x="21600" y="8592"/>
                    <a:pt x="21125" y="7438"/>
                    <a:pt x="20651" y="7438"/>
                  </a:cubicBezTo>
                  <a:cubicBezTo>
                    <a:pt x="20651" y="7438"/>
                    <a:pt x="20651" y="7603"/>
                    <a:pt x="20413" y="7603"/>
                  </a:cubicBezTo>
                  <a:cubicBezTo>
                    <a:pt x="20651" y="6943"/>
                    <a:pt x="20651" y="6284"/>
                    <a:pt x="20413" y="5624"/>
                  </a:cubicBezTo>
                  <a:cubicBezTo>
                    <a:pt x="18752" y="6449"/>
                    <a:pt x="15666" y="5295"/>
                    <a:pt x="12343" y="4140"/>
                  </a:cubicBezTo>
                  <a:cubicBezTo>
                    <a:pt x="12818" y="4305"/>
                    <a:pt x="13292" y="4470"/>
                    <a:pt x="13530" y="4470"/>
                  </a:cubicBezTo>
                  <a:cubicBezTo>
                    <a:pt x="18989" y="6449"/>
                    <a:pt x="21363" y="2656"/>
                    <a:pt x="21363" y="2656"/>
                  </a:cubicBezTo>
                  <a:cubicBezTo>
                    <a:pt x="21363" y="2656"/>
                    <a:pt x="14479" y="-2455"/>
                    <a:pt x="3798" y="1502"/>
                  </a:cubicBezTo>
                  <a:cubicBezTo>
                    <a:pt x="2848" y="1832"/>
                    <a:pt x="1424" y="2656"/>
                    <a:pt x="237" y="2986"/>
                  </a:cubicBezTo>
                  <a:cubicBezTo>
                    <a:pt x="237" y="2986"/>
                    <a:pt x="1187" y="2986"/>
                    <a:pt x="2611" y="2986"/>
                  </a:cubicBezTo>
                  <a:cubicBezTo>
                    <a:pt x="1424" y="3481"/>
                    <a:pt x="712" y="4635"/>
                    <a:pt x="949" y="6449"/>
                  </a:cubicBezTo>
                  <a:cubicBezTo>
                    <a:pt x="949" y="6779"/>
                    <a:pt x="949" y="7273"/>
                    <a:pt x="949" y="7603"/>
                  </a:cubicBezTo>
                  <a:cubicBezTo>
                    <a:pt x="949" y="7603"/>
                    <a:pt x="712" y="7603"/>
                    <a:pt x="712" y="7603"/>
                  </a:cubicBez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 sz="900">
                <a:ea typeface="宋体" panose="02010600030101010101" pitchFamily="2" charset="-122"/>
              </a:endParaRPr>
            </a:p>
          </p:txBody>
        </p:sp>
      </p:grpSp>
      <p:grpSp>
        <p:nvGrpSpPr>
          <p:cNvPr id="7204" name="组合 6179">
            <a:extLst>
              <a:ext uri="{FF2B5EF4-FFF2-40B4-BE49-F238E27FC236}">
                <a16:creationId xmlns:a16="http://schemas.microsoft.com/office/drawing/2014/main" id="{795666BF-7617-2845-A737-727AC1FEC80D}"/>
              </a:ext>
            </a:extLst>
          </p:cNvPr>
          <p:cNvGrpSpPr>
            <a:grpSpLocks/>
          </p:cNvGrpSpPr>
          <p:nvPr/>
        </p:nvGrpSpPr>
        <p:grpSpPr bwMode="auto">
          <a:xfrm>
            <a:off x="9491663" y="3049588"/>
            <a:ext cx="407988" cy="350838"/>
            <a:chOff x="0" y="0"/>
            <a:chExt cx="815856" cy="701675"/>
          </a:xfrm>
        </p:grpSpPr>
        <p:sp>
          <p:nvSpPr>
            <p:cNvPr id="7205" name="任意多边形 6180">
              <a:extLst>
                <a:ext uri="{FF2B5EF4-FFF2-40B4-BE49-F238E27FC236}">
                  <a16:creationId xmlns:a16="http://schemas.microsoft.com/office/drawing/2014/main" id="{B262095A-68C2-F949-A845-7044DC7613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225" y="0"/>
              <a:ext cx="130823" cy="158173"/>
            </a:xfrm>
            <a:custGeom>
              <a:avLst/>
              <a:gdLst>
                <a:gd name="T0" fmla="*/ 864 w 21600"/>
                <a:gd name="T1" fmla="*/ 7625 h 19134"/>
                <a:gd name="T2" fmla="*/ 0 w 21600"/>
                <a:gd name="T3" fmla="*/ 10147 h 19134"/>
                <a:gd name="T4" fmla="*/ 864 w 21600"/>
                <a:gd name="T5" fmla="*/ 12512 h 19134"/>
                <a:gd name="T6" fmla="*/ 1512 w 21600"/>
                <a:gd name="T7" fmla="*/ 12039 h 19134"/>
                <a:gd name="T8" fmla="*/ 11016 w 21600"/>
                <a:gd name="T9" fmla="*/ 19134 h 19134"/>
                <a:gd name="T10" fmla="*/ 20088 w 21600"/>
                <a:gd name="T11" fmla="*/ 11724 h 19134"/>
                <a:gd name="T12" fmla="*/ 20736 w 21600"/>
                <a:gd name="T13" fmla="*/ 12512 h 19134"/>
                <a:gd name="T14" fmla="*/ 21600 w 21600"/>
                <a:gd name="T15" fmla="*/ 9989 h 19134"/>
                <a:gd name="T16" fmla="*/ 20736 w 21600"/>
                <a:gd name="T17" fmla="*/ 7625 h 19134"/>
                <a:gd name="T18" fmla="*/ 20520 w 21600"/>
                <a:gd name="T19" fmla="*/ 7625 h 19134"/>
                <a:gd name="T20" fmla="*/ 20520 w 21600"/>
                <a:gd name="T21" fmla="*/ 5575 h 19134"/>
                <a:gd name="T22" fmla="*/ 12528 w 21600"/>
                <a:gd name="T23" fmla="*/ 4156 h 19134"/>
                <a:gd name="T24" fmla="*/ 13608 w 21600"/>
                <a:gd name="T25" fmla="*/ 4629 h 19134"/>
                <a:gd name="T26" fmla="*/ 21384 w 21600"/>
                <a:gd name="T27" fmla="*/ 2737 h 19134"/>
                <a:gd name="T28" fmla="*/ 3888 w 21600"/>
                <a:gd name="T29" fmla="*/ 1476 h 19134"/>
                <a:gd name="T30" fmla="*/ 432 w 21600"/>
                <a:gd name="T31" fmla="*/ 3052 h 19134"/>
                <a:gd name="T32" fmla="*/ 2808 w 21600"/>
                <a:gd name="T33" fmla="*/ 3052 h 19134"/>
                <a:gd name="T34" fmla="*/ 1296 w 21600"/>
                <a:gd name="T35" fmla="*/ 6521 h 19134"/>
                <a:gd name="T36" fmla="*/ 1080 w 21600"/>
                <a:gd name="T37" fmla="*/ 7782 h 19134"/>
                <a:gd name="T38" fmla="*/ 864 w 21600"/>
                <a:gd name="T39" fmla="*/ 7625 h 19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600" h="19134">
                  <a:moveTo>
                    <a:pt x="864" y="7625"/>
                  </a:moveTo>
                  <a:cubicBezTo>
                    <a:pt x="432" y="7625"/>
                    <a:pt x="0" y="8728"/>
                    <a:pt x="0" y="10147"/>
                  </a:cubicBezTo>
                  <a:cubicBezTo>
                    <a:pt x="0" y="11408"/>
                    <a:pt x="432" y="12512"/>
                    <a:pt x="864" y="12512"/>
                  </a:cubicBezTo>
                  <a:cubicBezTo>
                    <a:pt x="1080" y="12512"/>
                    <a:pt x="1296" y="12354"/>
                    <a:pt x="1512" y="12039"/>
                  </a:cubicBezTo>
                  <a:cubicBezTo>
                    <a:pt x="3024" y="16138"/>
                    <a:pt x="8208" y="19134"/>
                    <a:pt x="11016" y="19134"/>
                  </a:cubicBezTo>
                  <a:cubicBezTo>
                    <a:pt x="14472" y="19134"/>
                    <a:pt x="19440" y="16296"/>
                    <a:pt x="20088" y="11724"/>
                  </a:cubicBezTo>
                  <a:cubicBezTo>
                    <a:pt x="20304" y="12197"/>
                    <a:pt x="20520" y="12512"/>
                    <a:pt x="20736" y="12512"/>
                  </a:cubicBezTo>
                  <a:cubicBezTo>
                    <a:pt x="21168" y="12512"/>
                    <a:pt x="21600" y="11408"/>
                    <a:pt x="21600" y="9989"/>
                  </a:cubicBezTo>
                  <a:cubicBezTo>
                    <a:pt x="21600" y="8728"/>
                    <a:pt x="21168" y="7625"/>
                    <a:pt x="20736" y="7625"/>
                  </a:cubicBezTo>
                  <a:cubicBezTo>
                    <a:pt x="20736" y="7625"/>
                    <a:pt x="20520" y="7625"/>
                    <a:pt x="20520" y="7625"/>
                  </a:cubicBezTo>
                  <a:cubicBezTo>
                    <a:pt x="20520" y="6994"/>
                    <a:pt x="20520" y="6363"/>
                    <a:pt x="20520" y="5575"/>
                  </a:cubicBezTo>
                  <a:cubicBezTo>
                    <a:pt x="18792" y="6521"/>
                    <a:pt x="15768" y="5260"/>
                    <a:pt x="12528" y="4156"/>
                  </a:cubicBezTo>
                  <a:cubicBezTo>
                    <a:pt x="12960" y="4314"/>
                    <a:pt x="13392" y="4471"/>
                    <a:pt x="13608" y="4629"/>
                  </a:cubicBezTo>
                  <a:cubicBezTo>
                    <a:pt x="19224" y="6521"/>
                    <a:pt x="21384" y="2737"/>
                    <a:pt x="21384" y="2737"/>
                  </a:cubicBezTo>
                  <a:cubicBezTo>
                    <a:pt x="21384" y="2737"/>
                    <a:pt x="14688" y="-2466"/>
                    <a:pt x="3888" y="1476"/>
                  </a:cubicBezTo>
                  <a:cubicBezTo>
                    <a:pt x="2808" y="1791"/>
                    <a:pt x="1512" y="2737"/>
                    <a:pt x="432" y="3052"/>
                  </a:cubicBezTo>
                  <a:cubicBezTo>
                    <a:pt x="432" y="3052"/>
                    <a:pt x="1296" y="3052"/>
                    <a:pt x="2808" y="3052"/>
                  </a:cubicBezTo>
                  <a:cubicBezTo>
                    <a:pt x="1512" y="3525"/>
                    <a:pt x="864" y="4629"/>
                    <a:pt x="1296" y="6521"/>
                  </a:cubicBezTo>
                  <a:cubicBezTo>
                    <a:pt x="1080" y="6836"/>
                    <a:pt x="1080" y="7309"/>
                    <a:pt x="1080" y="7782"/>
                  </a:cubicBezTo>
                  <a:cubicBezTo>
                    <a:pt x="1080" y="7782"/>
                    <a:pt x="1080" y="7625"/>
                    <a:pt x="864" y="7625"/>
                  </a:cubicBez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 sz="900">
                <a:ea typeface="宋体" panose="02010600030101010101" pitchFamily="2" charset="-122"/>
              </a:endParaRPr>
            </a:p>
          </p:txBody>
        </p:sp>
        <p:sp>
          <p:nvSpPr>
            <p:cNvPr id="7206" name="任意多边形 6181">
              <a:extLst>
                <a:ext uri="{FF2B5EF4-FFF2-40B4-BE49-F238E27FC236}">
                  <a16:creationId xmlns:a16="http://schemas.microsoft.com/office/drawing/2014/main" id="{941B5C4A-3032-634A-8C67-C05405913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169" y="155798"/>
              <a:ext cx="293759" cy="242610"/>
            </a:xfrm>
            <a:custGeom>
              <a:avLst/>
              <a:gdLst>
                <a:gd name="T0" fmla="*/ 18982 w 21122"/>
                <a:gd name="T1" fmla="*/ 13720 h 21188"/>
                <a:gd name="T2" fmla="*/ 21057 w 21122"/>
                <a:gd name="T3" fmla="*/ 4069 h 21188"/>
                <a:gd name="T4" fmla="*/ 13982 w 21122"/>
                <a:gd name="T5" fmla="*/ 48 h 21188"/>
                <a:gd name="T6" fmla="*/ 13511 w 21122"/>
                <a:gd name="T7" fmla="*/ 277 h 21188"/>
                <a:gd name="T8" fmla="*/ 11907 w 21122"/>
                <a:gd name="T9" fmla="*/ 8550 h 21188"/>
                <a:gd name="T10" fmla="*/ 11341 w 21122"/>
                <a:gd name="T11" fmla="*/ 2460 h 21188"/>
                <a:gd name="T12" fmla="*/ 11530 w 21122"/>
                <a:gd name="T13" fmla="*/ 1771 h 21188"/>
                <a:gd name="T14" fmla="*/ 11153 w 21122"/>
                <a:gd name="T15" fmla="*/ 967 h 21188"/>
                <a:gd name="T16" fmla="*/ 10304 w 21122"/>
                <a:gd name="T17" fmla="*/ 967 h 21188"/>
                <a:gd name="T18" fmla="*/ 9927 w 21122"/>
                <a:gd name="T19" fmla="*/ 1771 h 21188"/>
                <a:gd name="T20" fmla="*/ 10115 w 21122"/>
                <a:gd name="T21" fmla="*/ 2345 h 21188"/>
                <a:gd name="T22" fmla="*/ 9455 w 21122"/>
                <a:gd name="T23" fmla="*/ 8090 h 21188"/>
                <a:gd name="T24" fmla="*/ 9455 w 21122"/>
                <a:gd name="T25" fmla="*/ 8435 h 21188"/>
                <a:gd name="T26" fmla="*/ 7474 w 21122"/>
                <a:gd name="T27" fmla="*/ 48 h 21188"/>
                <a:gd name="T28" fmla="*/ 7191 w 21122"/>
                <a:gd name="T29" fmla="*/ 48 h 21188"/>
                <a:gd name="T30" fmla="*/ 23 w 21122"/>
                <a:gd name="T31" fmla="*/ 4414 h 21188"/>
                <a:gd name="T32" fmla="*/ 1343 w 21122"/>
                <a:gd name="T33" fmla="*/ 15558 h 21188"/>
                <a:gd name="T34" fmla="*/ 3890 w 21122"/>
                <a:gd name="T35" fmla="*/ 15328 h 21188"/>
                <a:gd name="T36" fmla="*/ 4362 w 21122"/>
                <a:gd name="T37" fmla="*/ 21188 h 21188"/>
                <a:gd name="T38" fmla="*/ 16435 w 21122"/>
                <a:gd name="T39" fmla="*/ 21188 h 21188"/>
                <a:gd name="T40" fmla="*/ 16812 w 21122"/>
                <a:gd name="T41" fmla="*/ 16592 h 21188"/>
                <a:gd name="T42" fmla="*/ 16906 w 21122"/>
                <a:gd name="T43" fmla="*/ 15099 h 21188"/>
                <a:gd name="T44" fmla="*/ 18510 w 21122"/>
                <a:gd name="T45" fmla="*/ 15558 h 21188"/>
                <a:gd name="T46" fmla="*/ 18982 w 21122"/>
                <a:gd name="T47" fmla="*/ 13720 h 21188"/>
                <a:gd name="T48" fmla="*/ 17001 w 21122"/>
                <a:gd name="T49" fmla="*/ 6597 h 21188"/>
                <a:gd name="T50" fmla="*/ 17189 w 21122"/>
                <a:gd name="T51" fmla="*/ 6826 h 21188"/>
                <a:gd name="T52" fmla="*/ 17001 w 21122"/>
                <a:gd name="T53" fmla="*/ 6597 h 21188"/>
                <a:gd name="T54" fmla="*/ 4173 w 21122"/>
                <a:gd name="T55" fmla="*/ 10848 h 21188"/>
                <a:gd name="T56" fmla="*/ 9266 w 21122"/>
                <a:gd name="T57" fmla="*/ 10388 h 21188"/>
                <a:gd name="T58" fmla="*/ 9738 w 21122"/>
                <a:gd name="T59" fmla="*/ 10273 h 21188"/>
                <a:gd name="T60" fmla="*/ 10587 w 21122"/>
                <a:gd name="T61" fmla="*/ 10273 h 21188"/>
                <a:gd name="T62" fmla="*/ 13511 w 21122"/>
                <a:gd name="T63" fmla="*/ 10158 h 21188"/>
                <a:gd name="T64" fmla="*/ 11624 w 21122"/>
                <a:gd name="T65" fmla="*/ 10388 h 21188"/>
                <a:gd name="T66" fmla="*/ 11436 w 21122"/>
                <a:gd name="T67" fmla="*/ 10503 h 21188"/>
                <a:gd name="T68" fmla="*/ 10493 w 21122"/>
                <a:gd name="T69" fmla="*/ 10618 h 21188"/>
                <a:gd name="T70" fmla="*/ 2381 w 21122"/>
                <a:gd name="T71" fmla="*/ 12111 h 21188"/>
                <a:gd name="T72" fmla="*/ 3890 w 21122"/>
                <a:gd name="T73" fmla="*/ 11077 h 21188"/>
                <a:gd name="T74" fmla="*/ 4173 w 21122"/>
                <a:gd name="T75" fmla="*/ 10848 h 21188"/>
                <a:gd name="T76" fmla="*/ 10493 w 21122"/>
                <a:gd name="T77" fmla="*/ 13145 h 21188"/>
                <a:gd name="T78" fmla="*/ 10021 w 21122"/>
                <a:gd name="T79" fmla="*/ 13145 h 21188"/>
                <a:gd name="T80" fmla="*/ 9078 w 21122"/>
                <a:gd name="T81" fmla="*/ 13260 h 21188"/>
                <a:gd name="T82" fmla="*/ 10115 w 21122"/>
                <a:gd name="T83" fmla="*/ 12801 h 21188"/>
                <a:gd name="T84" fmla="*/ 10681 w 21122"/>
                <a:gd name="T85" fmla="*/ 12571 h 21188"/>
                <a:gd name="T86" fmla="*/ 10964 w 21122"/>
                <a:gd name="T87" fmla="*/ 12341 h 21188"/>
                <a:gd name="T88" fmla="*/ 17001 w 21122"/>
                <a:gd name="T89" fmla="*/ 11537 h 21188"/>
                <a:gd name="T90" fmla="*/ 18038 w 21122"/>
                <a:gd name="T91" fmla="*/ 11307 h 21188"/>
                <a:gd name="T92" fmla="*/ 18416 w 21122"/>
                <a:gd name="T93" fmla="*/ 11767 h 21188"/>
                <a:gd name="T94" fmla="*/ 18510 w 21122"/>
                <a:gd name="T95" fmla="*/ 11882 h 21188"/>
                <a:gd name="T96" fmla="*/ 10493 w 21122"/>
                <a:gd name="T97" fmla="*/ 13145 h 21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122" h="21188">
                  <a:moveTo>
                    <a:pt x="18982" y="13720"/>
                  </a:moveTo>
                  <a:cubicBezTo>
                    <a:pt x="20113" y="10158"/>
                    <a:pt x="21434" y="6252"/>
                    <a:pt x="21057" y="4069"/>
                  </a:cubicBezTo>
                  <a:cubicBezTo>
                    <a:pt x="21057" y="2575"/>
                    <a:pt x="17095" y="-412"/>
                    <a:pt x="13982" y="48"/>
                  </a:cubicBezTo>
                  <a:cubicBezTo>
                    <a:pt x="13982" y="48"/>
                    <a:pt x="13794" y="162"/>
                    <a:pt x="13511" y="277"/>
                  </a:cubicBezTo>
                  <a:cubicBezTo>
                    <a:pt x="11907" y="8550"/>
                    <a:pt x="11907" y="8550"/>
                    <a:pt x="11907" y="8550"/>
                  </a:cubicBezTo>
                  <a:cubicBezTo>
                    <a:pt x="11341" y="2460"/>
                    <a:pt x="11341" y="2460"/>
                    <a:pt x="11341" y="2460"/>
                  </a:cubicBezTo>
                  <a:cubicBezTo>
                    <a:pt x="11530" y="1771"/>
                    <a:pt x="11530" y="1771"/>
                    <a:pt x="11530" y="1771"/>
                  </a:cubicBezTo>
                  <a:cubicBezTo>
                    <a:pt x="11153" y="967"/>
                    <a:pt x="11153" y="967"/>
                    <a:pt x="11153" y="967"/>
                  </a:cubicBezTo>
                  <a:cubicBezTo>
                    <a:pt x="10304" y="967"/>
                    <a:pt x="10304" y="967"/>
                    <a:pt x="10304" y="967"/>
                  </a:cubicBezTo>
                  <a:cubicBezTo>
                    <a:pt x="9927" y="1771"/>
                    <a:pt x="9927" y="1771"/>
                    <a:pt x="9927" y="1771"/>
                  </a:cubicBezTo>
                  <a:cubicBezTo>
                    <a:pt x="10115" y="2345"/>
                    <a:pt x="10115" y="2345"/>
                    <a:pt x="10115" y="2345"/>
                  </a:cubicBezTo>
                  <a:cubicBezTo>
                    <a:pt x="9455" y="8090"/>
                    <a:pt x="9455" y="8090"/>
                    <a:pt x="9455" y="8090"/>
                  </a:cubicBezTo>
                  <a:cubicBezTo>
                    <a:pt x="9455" y="8435"/>
                    <a:pt x="9455" y="8435"/>
                    <a:pt x="9455" y="8435"/>
                  </a:cubicBezTo>
                  <a:cubicBezTo>
                    <a:pt x="7474" y="48"/>
                    <a:pt x="7474" y="48"/>
                    <a:pt x="7474" y="48"/>
                  </a:cubicBezTo>
                  <a:cubicBezTo>
                    <a:pt x="7380" y="48"/>
                    <a:pt x="7286" y="48"/>
                    <a:pt x="7191" y="48"/>
                  </a:cubicBezTo>
                  <a:cubicBezTo>
                    <a:pt x="4079" y="507"/>
                    <a:pt x="211" y="1886"/>
                    <a:pt x="23" y="4414"/>
                  </a:cubicBezTo>
                  <a:cubicBezTo>
                    <a:pt x="-166" y="5562"/>
                    <a:pt x="872" y="12801"/>
                    <a:pt x="1343" y="15558"/>
                  </a:cubicBezTo>
                  <a:cubicBezTo>
                    <a:pt x="1909" y="15903"/>
                    <a:pt x="3041" y="15673"/>
                    <a:pt x="3890" y="15328"/>
                  </a:cubicBezTo>
                  <a:cubicBezTo>
                    <a:pt x="4173" y="18316"/>
                    <a:pt x="4362" y="20614"/>
                    <a:pt x="4362" y="21188"/>
                  </a:cubicBezTo>
                  <a:cubicBezTo>
                    <a:pt x="16435" y="21188"/>
                    <a:pt x="16435" y="21188"/>
                    <a:pt x="16435" y="21188"/>
                  </a:cubicBezTo>
                  <a:cubicBezTo>
                    <a:pt x="16435" y="20728"/>
                    <a:pt x="16624" y="19005"/>
                    <a:pt x="16812" y="16592"/>
                  </a:cubicBezTo>
                  <a:cubicBezTo>
                    <a:pt x="16906" y="15099"/>
                    <a:pt x="16906" y="15099"/>
                    <a:pt x="16906" y="15099"/>
                  </a:cubicBezTo>
                  <a:cubicBezTo>
                    <a:pt x="18510" y="15558"/>
                    <a:pt x="18510" y="15558"/>
                    <a:pt x="18510" y="15558"/>
                  </a:cubicBezTo>
                  <a:lnTo>
                    <a:pt x="18982" y="13720"/>
                  </a:lnTo>
                  <a:close/>
                  <a:moveTo>
                    <a:pt x="17001" y="6597"/>
                  </a:moveTo>
                  <a:cubicBezTo>
                    <a:pt x="17095" y="6482"/>
                    <a:pt x="17095" y="6597"/>
                    <a:pt x="17189" y="6826"/>
                  </a:cubicBezTo>
                  <a:cubicBezTo>
                    <a:pt x="17095" y="6826"/>
                    <a:pt x="17001" y="6711"/>
                    <a:pt x="17001" y="6597"/>
                  </a:cubicBezTo>
                  <a:close/>
                  <a:moveTo>
                    <a:pt x="4173" y="10848"/>
                  </a:moveTo>
                  <a:cubicBezTo>
                    <a:pt x="9266" y="10388"/>
                    <a:pt x="9266" y="10388"/>
                    <a:pt x="9266" y="10388"/>
                  </a:cubicBezTo>
                  <a:cubicBezTo>
                    <a:pt x="9738" y="10273"/>
                    <a:pt x="9738" y="10273"/>
                    <a:pt x="9738" y="10273"/>
                  </a:cubicBezTo>
                  <a:cubicBezTo>
                    <a:pt x="10587" y="10273"/>
                    <a:pt x="10587" y="10273"/>
                    <a:pt x="10587" y="10273"/>
                  </a:cubicBezTo>
                  <a:cubicBezTo>
                    <a:pt x="13511" y="10158"/>
                    <a:pt x="13511" y="10158"/>
                    <a:pt x="13511" y="10158"/>
                  </a:cubicBezTo>
                  <a:cubicBezTo>
                    <a:pt x="11624" y="10388"/>
                    <a:pt x="11624" y="10388"/>
                    <a:pt x="11624" y="10388"/>
                  </a:cubicBezTo>
                  <a:cubicBezTo>
                    <a:pt x="11436" y="10503"/>
                    <a:pt x="11436" y="10503"/>
                    <a:pt x="11436" y="10503"/>
                  </a:cubicBezTo>
                  <a:cubicBezTo>
                    <a:pt x="10493" y="10618"/>
                    <a:pt x="10493" y="10618"/>
                    <a:pt x="10493" y="10618"/>
                  </a:cubicBezTo>
                  <a:cubicBezTo>
                    <a:pt x="2381" y="12111"/>
                    <a:pt x="2381" y="12111"/>
                    <a:pt x="2381" y="12111"/>
                  </a:cubicBezTo>
                  <a:cubicBezTo>
                    <a:pt x="3890" y="11077"/>
                    <a:pt x="3890" y="11077"/>
                    <a:pt x="3890" y="11077"/>
                  </a:cubicBezTo>
                  <a:lnTo>
                    <a:pt x="4173" y="10848"/>
                  </a:lnTo>
                  <a:close/>
                  <a:moveTo>
                    <a:pt x="10493" y="13145"/>
                  </a:moveTo>
                  <a:cubicBezTo>
                    <a:pt x="10021" y="13145"/>
                    <a:pt x="10021" y="13145"/>
                    <a:pt x="10021" y="13145"/>
                  </a:cubicBezTo>
                  <a:cubicBezTo>
                    <a:pt x="9078" y="13260"/>
                    <a:pt x="9078" y="13260"/>
                    <a:pt x="9078" y="13260"/>
                  </a:cubicBezTo>
                  <a:cubicBezTo>
                    <a:pt x="10115" y="12801"/>
                    <a:pt x="10115" y="12801"/>
                    <a:pt x="10115" y="12801"/>
                  </a:cubicBezTo>
                  <a:cubicBezTo>
                    <a:pt x="10681" y="12571"/>
                    <a:pt x="10681" y="12571"/>
                    <a:pt x="10681" y="12571"/>
                  </a:cubicBezTo>
                  <a:cubicBezTo>
                    <a:pt x="10964" y="12341"/>
                    <a:pt x="10964" y="12341"/>
                    <a:pt x="10964" y="12341"/>
                  </a:cubicBezTo>
                  <a:cubicBezTo>
                    <a:pt x="17001" y="11537"/>
                    <a:pt x="17001" y="11537"/>
                    <a:pt x="17001" y="11537"/>
                  </a:cubicBezTo>
                  <a:cubicBezTo>
                    <a:pt x="18038" y="11307"/>
                    <a:pt x="18038" y="11307"/>
                    <a:pt x="18038" y="11307"/>
                  </a:cubicBezTo>
                  <a:cubicBezTo>
                    <a:pt x="18416" y="11767"/>
                    <a:pt x="18416" y="11767"/>
                    <a:pt x="18416" y="11767"/>
                  </a:cubicBezTo>
                  <a:cubicBezTo>
                    <a:pt x="18510" y="11882"/>
                    <a:pt x="18510" y="11882"/>
                    <a:pt x="18510" y="11882"/>
                  </a:cubicBezTo>
                  <a:lnTo>
                    <a:pt x="10493" y="13145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 sz="900">
                <a:ea typeface="宋体" panose="02010600030101010101" pitchFamily="2" charset="-122"/>
              </a:endParaRPr>
            </a:p>
          </p:txBody>
        </p:sp>
        <p:sp>
          <p:nvSpPr>
            <p:cNvPr id="7207" name="任意多边形 6182">
              <a:extLst>
                <a:ext uri="{FF2B5EF4-FFF2-40B4-BE49-F238E27FC236}">
                  <a16:creationId xmlns:a16="http://schemas.microsoft.com/office/drawing/2014/main" id="{1E2D0ECA-51E5-DC4B-9505-259119CAD6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" y="460254"/>
              <a:ext cx="292574" cy="241421"/>
            </a:xfrm>
            <a:custGeom>
              <a:avLst/>
              <a:gdLst>
                <a:gd name="T0" fmla="*/ 16413 w 21189"/>
                <a:gd name="T1" fmla="*/ 21188 h 21188"/>
                <a:gd name="T2" fmla="*/ 16792 w 21189"/>
                <a:gd name="T3" fmla="*/ 16592 h 21188"/>
                <a:gd name="T4" fmla="*/ 16887 w 21189"/>
                <a:gd name="T5" fmla="*/ 15099 h 21188"/>
                <a:gd name="T6" fmla="*/ 18497 w 21189"/>
                <a:gd name="T7" fmla="*/ 15558 h 21188"/>
                <a:gd name="T8" fmla="*/ 19066 w 21189"/>
                <a:gd name="T9" fmla="*/ 13720 h 21188"/>
                <a:gd name="T10" fmla="*/ 21150 w 21189"/>
                <a:gd name="T11" fmla="*/ 4069 h 21188"/>
                <a:gd name="T12" fmla="*/ 13950 w 21189"/>
                <a:gd name="T13" fmla="*/ 48 h 21188"/>
                <a:gd name="T14" fmla="*/ 13571 w 21189"/>
                <a:gd name="T15" fmla="*/ 277 h 21188"/>
                <a:gd name="T16" fmla="*/ 11960 w 21189"/>
                <a:gd name="T17" fmla="*/ 8550 h 21188"/>
                <a:gd name="T18" fmla="*/ 11297 w 21189"/>
                <a:gd name="T19" fmla="*/ 2460 h 21188"/>
                <a:gd name="T20" fmla="*/ 11487 w 21189"/>
                <a:gd name="T21" fmla="*/ 1771 h 21188"/>
                <a:gd name="T22" fmla="*/ 11108 w 21189"/>
                <a:gd name="T23" fmla="*/ 967 h 21188"/>
                <a:gd name="T24" fmla="*/ 10255 w 21189"/>
                <a:gd name="T25" fmla="*/ 967 h 21188"/>
                <a:gd name="T26" fmla="*/ 9876 w 21189"/>
                <a:gd name="T27" fmla="*/ 1771 h 21188"/>
                <a:gd name="T28" fmla="*/ 10066 w 21189"/>
                <a:gd name="T29" fmla="*/ 2345 h 21188"/>
                <a:gd name="T30" fmla="*/ 9402 w 21189"/>
                <a:gd name="T31" fmla="*/ 8090 h 21188"/>
                <a:gd name="T32" fmla="*/ 9402 w 21189"/>
                <a:gd name="T33" fmla="*/ 8435 h 21188"/>
                <a:gd name="T34" fmla="*/ 7413 w 21189"/>
                <a:gd name="T35" fmla="*/ 48 h 21188"/>
                <a:gd name="T36" fmla="*/ 7129 w 21189"/>
                <a:gd name="T37" fmla="*/ 48 h 21188"/>
                <a:gd name="T38" fmla="*/ 23 w 21189"/>
                <a:gd name="T39" fmla="*/ 4299 h 21188"/>
                <a:gd name="T40" fmla="*/ 1350 w 21189"/>
                <a:gd name="T41" fmla="*/ 15558 h 21188"/>
                <a:gd name="T42" fmla="*/ 3908 w 21189"/>
                <a:gd name="T43" fmla="*/ 15328 h 21188"/>
                <a:gd name="T44" fmla="*/ 4381 w 21189"/>
                <a:gd name="T45" fmla="*/ 21188 h 21188"/>
                <a:gd name="T46" fmla="*/ 16413 w 21189"/>
                <a:gd name="T47" fmla="*/ 21188 h 21188"/>
                <a:gd name="T48" fmla="*/ 16981 w 21189"/>
                <a:gd name="T49" fmla="*/ 6597 h 21188"/>
                <a:gd name="T50" fmla="*/ 17171 w 21189"/>
                <a:gd name="T51" fmla="*/ 6826 h 21188"/>
                <a:gd name="T52" fmla="*/ 16981 w 21189"/>
                <a:gd name="T53" fmla="*/ 6597 h 21188"/>
                <a:gd name="T54" fmla="*/ 18118 w 21189"/>
                <a:gd name="T55" fmla="*/ 11307 h 21188"/>
                <a:gd name="T56" fmla="*/ 18402 w 21189"/>
                <a:gd name="T57" fmla="*/ 11767 h 21188"/>
                <a:gd name="T58" fmla="*/ 18497 w 21189"/>
                <a:gd name="T59" fmla="*/ 11882 h 21188"/>
                <a:gd name="T60" fmla="*/ 10445 w 21189"/>
                <a:gd name="T61" fmla="*/ 13031 h 21188"/>
                <a:gd name="T62" fmla="*/ 9971 w 21189"/>
                <a:gd name="T63" fmla="*/ 13145 h 21188"/>
                <a:gd name="T64" fmla="*/ 9023 w 21189"/>
                <a:gd name="T65" fmla="*/ 13260 h 21188"/>
                <a:gd name="T66" fmla="*/ 10066 w 21189"/>
                <a:gd name="T67" fmla="*/ 12801 h 21188"/>
                <a:gd name="T68" fmla="*/ 10634 w 21189"/>
                <a:gd name="T69" fmla="*/ 12571 h 21188"/>
                <a:gd name="T70" fmla="*/ 11013 w 21189"/>
                <a:gd name="T71" fmla="*/ 12341 h 21188"/>
                <a:gd name="T72" fmla="*/ 16981 w 21189"/>
                <a:gd name="T73" fmla="*/ 11537 h 21188"/>
                <a:gd name="T74" fmla="*/ 18118 w 21189"/>
                <a:gd name="T75" fmla="*/ 11307 h 21188"/>
                <a:gd name="T76" fmla="*/ 4097 w 21189"/>
                <a:gd name="T77" fmla="*/ 10848 h 21188"/>
                <a:gd name="T78" fmla="*/ 9308 w 21189"/>
                <a:gd name="T79" fmla="*/ 10388 h 21188"/>
                <a:gd name="T80" fmla="*/ 9687 w 21189"/>
                <a:gd name="T81" fmla="*/ 10273 h 21188"/>
                <a:gd name="T82" fmla="*/ 10539 w 21189"/>
                <a:gd name="T83" fmla="*/ 10273 h 21188"/>
                <a:gd name="T84" fmla="*/ 13476 w 21189"/>
                <a:gd name="T85" fmla="*/ 10043 h 21188"/>
                <a:gd name="T86" fmla="*/ 11581 w 21189"/>
                <a:gd name="T87" fmla="*/ 10388 h 21188"/>
                <a:gd name="T88" fmla="*/ 11392 w 21189"/>
                <a:gd name="T89" fmla="*/ 10503 h 21188"/>
                <a:gd name="T90" fmla="*/ 10445 w 21189"/>
                <a:gd name="T91" fmla="*/ 10618 h 21188"/>
                <a:gd name="T92" fmla="*/ 2297 w 21189"/>
                <a:gd name="T93" fmla="*/ 12111 h 21188"/>
                <a:gd name="T94" fmla="*/ 3908 w 21189"/>
                <a:gd name="T95" fmla="*/ 11077 h 21188"/>
                <a:gd name="T96" fmla="*/ 4097 w 21189"/>
                <a:gd name="T97" fmla="*/ 10848 h 21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189" h="21188">
                  <a:moveTo>
                    <a:pt x="16413" y="21188"/>
                  </a:moveTo>
                  <a:cubicBezTo>
                    <a:pt x="16508" y="20728"/>
                    <a:pt x="16602" y="19005"/>
                    <a:pt x="16792" y="16592"/>
                  </a:cubicBezTo>
                  <a:cubicBezTo>
                    <a:pt x="16887" y="15099"/>
                    <a:pt x="16887" y="15099"/>
                    <a:pt x="16887" y="15099"/>
                  </a:cubicBezTo>
                  <a:cubicBezTo>
                    <a:pt x="18497" y="15558"/>
                    <a:pt x="18497" y="15558"/>
                    <a:pt x="18497" y="15558"/>
                  </a:cubicBezTo>
                  <a:cubicBezTo>
                    <a:pt x="19066" y="13720"/>
                    <a:pt x="19066" y="13720"/>
                    <a:pt x="19066" y="13720"/>
                  </a:cubicBezTo>
                  <a:cubicBezTo>
                    <a:pt x="20108" y="10158"/>
                    <a:pt x="21434" y="6252"/>
                    <a:pt x="21150" y="4069"/>
                  </a:cubicBezTo>
                  <a:cubicBezTo>
                    <a:pt x="21055" y="2575"/>
                    <a:pt x="17076" y="-412"/>
                    <a:pt x="13950" y="48"/>
                  </a:cubicBezTo>
                  <a:cubicBezTo>
                    <a:pt x="13950" y="48"/>
                    <a:pt x="13760" y="162"/>
                    <a:pt x="13571" y="277"/>
                  </a:cubicBezTo>
                  <a:cubicBezTo>
                    <a:pt x="11960" y="8550"/>
                    <a:pt x="11960" y="8550"/>
                    <a:pt x="11960" y="8550"/>
                  </a:cubicBezTo>
                  <a:cubicBezTo>
                    <a:pt x="11297" y="2460"/>
                    <a:pt x="11297" y="2460"/>
                    <a:pt x="11297" y="2460"/>
                  </a:cubicBezTo>
                  <a:cubicBezTo>
                    <a:pt x="11487" y="1771"/>
                    <a:pt x="11487" y="1771"/>
                    <a:pt x="11487" y="1771"/>
                  </a:cubicBezTo>
                  <a:cubicBezTo>
                    <a:pt x="11108" y="967"/>
                    <a:pt x="11108" y="967"/>
                    <a:pt x="11108" y="967"/>
                  </a:cubicBezTo>
                  <a:cubicBezTo>
                    <a:pt x="10255" y="967"/>
                    <a:pt x="10255" y="967"/>
                    <a:pt x="10255" y="967"/>
                  </a:cubicBezTo>
                  <a:cubicBezTo>
                    <a:pt x="9876" y="1771"/>
                    <a:pt x="9876" y="1771"/>
                    <a:pt x="9876" y="1771"/>
                  </a:cubicBezTo>
                  <a:cubicBezTo>
                    <a:pt x="10066" y="2345"/>
                    <a:pt x="10066" y="2345"/>
                    <a:pt x="10066" y="2345"/>
                  </a:cubicBezTo>
                  <a:cubicBezTo>
                    <a:pt x="9402" y="8090"/>
                    <a:pt x="9402" y="8090"/>
                    <a:pt x="9402" y="8090"/>
                  </a:cubicBezTo>
                  <a:cubicBezTo>
                    <a:pt x="9402" y="8435"/>
                    <a:pt x="9402" y="8435"/>
                    <a:pt x="9402" y="8435"/>
                  </a:cubicBezTo>
                  <a:cubicBezTo>
                    <a:pt x="7413" y="48"/>
                    <a:pt x="7413" y="48"/>
                    <a:pt x="7413" y="48"/>
                  </a:cubicBezTo>
                  <a:cubicBezTo>
                    <a:pt x="7318" y="48"/>
                    <a:pt x="7223" y="48"/>
                    <a:pt x="7129" y="48"/>
                  </a:cubicBezTo>
                  <a:cubicBezTo>
                    <a:pt x="4002" y="507"/>
                    <a:pt x="118" y="1886"/>
                    <a:pt x="23" y="4299"/>
                  </a:cubicBezTo>
                  <a:cubicBezTo>
                    <a:pt x="-166" y="5562"/>
                    <a:pt x="876" y="12801"/>
                    <a:pt x="1350" y="15558"/>
                  </a:cubicBezTo>
                  <a:cubicBezTo>
                    <a:pt x="1918" y="15903"/>
                    <a:pt x="2960" y="15673"/>
                    <a:pt x="3908" y="15328"/>
                  </a:cubicBezTo>
                  <a:cubicBezTo>
                    <a:pt x="4097" y="18316"/>
                    <a:pt x="4287" y="20614"/>
                    <a:pt x="4381" y="21188"/>
                  </a:cubicBezTo>
                  <a:lnTo>
                    <a:pt x="16413" y="21188"/>
                  </a:lnTo>
                  <a:close/>
                  <a:moveTo>
                    <a:pt x="16981" y="6597"/>
                  </a:moveTo>
                  <a:cubicBezTo>
                    <a:pt x="17076" y="6482"/>
                    <a:pt x="17171" y="6597"/>
                    <a:pt x="17171" y="6826"/>
                  </a:cubicBezTo>
                  <a:cubicBezTo>
                    <a:pt x="17076" y="6826"/>
                    <a:pt x="16981" y="6711"/>
                    <a:pt x="16981" y="6597"/>
                  </a:cubicBezTo>
                  <a:close/>
                  <a:moveTo>
                    <a:pt x="18118" y="11307"/>
                  </a:moveTo>
                  <a:cubicBezTo>
                    <a:pt x="18402" y="11767"/>
                    <a:pt x="18402" y="11767"/>
                    <a:pt x="18402" y="11767"/>
                  </a:cubicBezTo>
                  <a:cubicBezTo>
                    <a:pt x="18497" y="11882"/>
                    <a:pt x="18497" y="11882"/>
                    <a:pt x="18497" y="11882"/>
                  </a:cubicBezTo>
                  <a:cubicBezTo>
                    <a:pt x="10445" y="13031"/>
                    <a:pt x="10445" y="13031"/>
                    <a:pt x="10445" y="13031"/>
                  </a:cubicBezTo>
                  <a:cubicBezTo>
                    <a:pt x="9971" y="13145"/>
                    <a:pt x="9971" y="13145"/>
                    <a:pt x="9971" y="13145"/>
                  </a:cubicBezTo>
                  <a:cubicBezTo>
                    <a:pt x="9023" y="13260"/>
                    <a:pt x="9023" y="13260"/>
                    <a:pt x="9023" y="13260"/>
                  </a:cubicBezTo>
                  <a:cubicBezTo>
                    <a:pt x="10066" y="12801"/>
                    <a:pt x="10066" y="12801"/>
                    <a:pt x="10066" y="12801"/>
                  </a:cubicBezTo>
                  <a:cubicBezTo>
                    <a:pt x="10634" y="12571"/>
                    <a:pt x="10634" y="12571"/>
                    <a:pt x="10634" y="12571"/>
                  </a:cubicBezTo>
                  <a:cubicBezTo>
                    <a:pt x="11013" y="12341"/>
                    <a:pt x="11013" y="12341"/>
                    <a:pt x="11013" y="12341"/>
                  </a:cubicBezTo>
                  <a:cubicBezTo>
                    <a:pt x="16981" y="11537"/>
                    <a:pt x="16981" y="11537"/>
                    <a:pt x="16981" y="11537"/>
                  </a:cubicBezTo>
                  <a:lnTo>
                    <a:pt x="18118" y="11307"/>
                  </a:lnTo>
                  <a:close/>
                  <a:moveTo>
                    <a:pt x="4097" y="10848"/>
                  </a:moveTo>
                  <a:cubicBezTo>
                    <a:pt x="9308" y="10388"/>
                    <a:pt x="9308" y="10388"/>
                    <a:pt x="9308" y="10388"/>
                  </a:cubicBezTo>
                  <a:cubicBezTo>
                    <a:pt x="9687" y="10273"/>
                    <a:pt x="9687" y="10273"/>
                    <a:pt x="9687" y="10273"/>
                  </a:cubicBezTo>
                  <a:cubicBezTo>
                    <a:pt x="10539" y="10273"/>
                    <a:pt x="10539" y="10273"/>
                    <a:pt x="10539" y="10273"/>
                  </a:cubicBezTo>
                  <a:cubicBezTo>
                    <a:pt x="13476" y="10043"/>
                    <a:pt x="13476" y="10043"/>
                    <a:pt x="13476" y="10043"/>
                  </a:cubicBezTo>
                  <a:cubicBezTo>
                    <a:pt x="11581" y="10388"/>
                    <a:pt x="11581" y="10388"/>
                    <a:pt x="11581" y="10388"/>
                  </a:cubicBezTo>
                  <a:cubicBezTo>
                    <a:pt x="11392" y="10503"/>
                    <a:pt x="11392" y="10503"/>
                    <a:pt x="11392" y="10503"/>
                  </a:cubicBezTo>
                  <a:cubicBezTo>
                    <a:pt x="10445" y="10618"/>
                    <a:pt x="10445" y="10618"/>
                    <a:pt x="10445" y="10618"/>
                  </a:cubicBezTo>
                  <a:cubicBezTo>
                    <a:pt x="2297" y="12111"/>
                    <a:pt x="2297" y="12111"/>
                    <a:pt x="2297" y="12111"/>
                  </a:cubicBezTo>
                  <a:cubicBezTo>
                    <a:pt x="3908" y="11077"/>
                    <a:pt x="3908" y="11077"/>
                    <a:pt x="3908" y="11077"/>
                  </a:cubicBezTo>
                  <a:lnTo>
                    <a:pt x="4097" y="10848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 sz="900">
                <a:ea typeface="宋体" panose="02010600030101010101" pitchFamily="2" charset="-122"/>
              </a:endParaRPr>
            </a:p>
          </p:txBody>
        </p:sp>
        <p:sp>
          <p:nvSpPr>
            <p:cNvPr id="7208" name="任意多边形 6183">
              <a:extLst>
                <a:ext uri="{FF2B5EF4-FFF2-40B4-BE49-F238E27FC236}">
                  <a16:creationId xmlns:a16="http://schemas.microsoft.com/office/drawing/2014/main" id="{FB8599DE-E8E1-E745-9C2C-7D840CF322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69" y="304456"/>
              <a:ext cx="129633" cy="158173"/>
            </a:xfrm>
            <a:custGeom>
              <a:avLst/>
              <a:gdLst>
                <a:gd name="T0" fmla="*/ 873 w 21600"/>
                <a:gd name="T1" fmla="*/ 7625 h 19134"/>
                <a:gd name="T2" fmla="*/ 0 w 21600"/>
                <a:gd name="T3" fmla="*/ 10147 h 19134"/>
                <a:gd name="T4" fmla="*/ 873 w 21600"/>
                <a:gd name="T5" fmla="*/ 12512 h 19134"/>
                <a:gd name="T6" fmla="*/ 1309 w 21600"/>
                <a:gd name="T7" fmla="*/ 11881 h 19134"/>
                <a:gd name="T8" fmla="*/ 10909 w 21600"/>
                <a:gd name="T9" fmla="*/ 19134 h 19134"/>
                <a:gd name="T10" fmla="*/ 20291 w 21600"/>
                <a:gd name="T11" fmla="*/ 11724 h 19134"/>
                <a:gd name="T12" fmla="*/ 20727 w 21600"/>
                <a:gd name="T13" fmla="*/ 12512 h 19134"/>
                <a:gd name="T14" fmla="*/ 21600 w 21600"/>
                <a:gd name="T15" fmla="*/ 9989 h 19134"/>
                <a:gd name="T16" fmla="*/ 20727 w 21600"/>
                <a:gd name="T17" fmla="*/ 7625 h 19134"/>
                <a:gd name="T18" fmla="*/ 20509 w 21600"/>
                <a:gd name="T19" fmla="*/ 7625 h 19134"/>
                <a:gd name="T20" fmla="*/ 20509 w 21600"/>
                <a:gd name="T21" fmla="*/ 5575 h 19134"/>
                <a:gd name="T22" fmla="*/ 12436 w 21600"/>
                <a:gd name="T23" fmla="*/ 4156 h 19134"/>
                <a:gd name="T24" fmla="*/ 13745 w 21600"/>
                <a:gd name="T25" fmla="*/ 4629 h 19134"/>
                <a:gd name="T26" fmla="*/ 21382 w 21600"/>
                <a:gd name="T27" fmla="*/ 2737 h 19134"/>
                <a:gd name="T28" fmla="*/ 3709 w 21600"/>
                <a:gd name="T29" fmla="*/ 1476 h 19134"/>
                <a:gd name="T30" fmla="*/ 218 w 21600"/>
                <a:gd name="T31" fmla="*/ 3052 h 19134"/>
                <a:gd name="T32" fmla="*/ 2618 w 21600"/>
                <a:gd name="T33" fmla="*/ 3052 h 19134"/>
                <a:gd name="T34" fmla="*/ 1091 w 21600"/>
                <a:gd name="T35" fmla="*/ 6521 h 19134"/>
                <a:gd name="T36" fmla="*/ 873 w 21600"/>
                <a:gd name="T37" fmla="*/ 7782 h 19134"/>
                <a:gd name="T38" fmla="*/ 873 w 21600"/>
                <a:gd name="T39" fmla="*/ 7625 h 19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600" h="19134">
                  <a:moveTo>
                    <a:pt x="873" y="7625"/>
                  </a:moveTo>
                  <a:cubicBezTo>
                    <a:pt x="218" y="7625"/>
                    <a:pt x="0" y="8728"/>
                    <a:pt x="0" y="10147"/>
                  </a:cubicBezTo>
                  <a:cubicBezTo>
                    <a:pt x="0" y="11408"/>
                    <a:pt x="218" y="12512"/>
                    <a:pt x="873" y="12512"/>
                  </a:cubicBezTo>
                  <a:cubicBezTo>
                    <a:pt x="1091" y="12512"/>
                    <a:pt x="1309" y="12354"/>
                    <a:pt x="1309" y="11881"/>
                  </a:cubicBezTo>
                  <a:cubicBezTo>
                    <a:pt x="2836" y="16138"/>
                    <a:pt x="8073" y="19134"/>
                    <a:pt x="10909" y="19134"/>
                  </a:cubicBezTo>
                  <a:cubicBezTo>
                    <a:pt x="14618" y="19134"/>
                    <a:pt x="19418" y="16296"/>
                    <a:pt x="20291" y="11724"/>
                  </a:cubicBezTo>
                  <a:cubicBezTo>
                    <a:pt x="20291" y="12197"/>
                    <a:pt x="20509" y="12512"/>
                    <a:pt x="20727" y="12512"/>
                  </a:cubicBezTo>
                  <a:cubicBezTo>
                    <a:pt x="21382" y="12512"/>
                    <a:pt x="21600" y="11408"/>
                    <a:pt x="21600" y="9989"/>
                  </a:cubicBezTo>
                  <a:cubicBezTo>
                    <a:pt x="21600" y="8728"/>
                    <a:pt x="21382" y="7625"/>
                    <a:pt x="20727" y="7625"/>
                  </a:cubicBezTo>
                  <a:cubicBezTo>
                    <a:pt x="20727" y="7625"/>
                    <a:pt x="20727" y="7625"/>
                    <a:pt x="20509" y="7625"/>
                  </a:cubicBezTo>
                  <a:cubicBezTo>
                    <a:pt x="20727" y="6994"/>
                    <a:pt x="20727" y="6363"/>
                    <a:pt x="20509" y="5575"/>
                  </a:cubicBezTo>
                  <a:cubicBezTo>
                    <a:pt x="18764" y="6521"/>
                    <a:pt x="15709" y="5260"/>
                    <a:pt x="12436" y="4156"/>
                  </a:cubicBezTo>
                  <a:cubicBezTo>
                    <a:pt x="12873" y="4314"/>
                    <a:pt x="13309" y="4471"/>
                    <a:pt x="13745" y="4629"/>
                  </a:cubicBezTo>
                  <a:cubicBezTo>
                    <a:pt x="19200" y="6521"/>
                    <a:pt x="21382" y="2737"/>
                    <a:pt x="21382" y="2737"/>
                  </a:cubicBezTo>
                  <a:cubicBezTo>
                    <a:pt x="21382" y="2737"/>
                    <a:pt x="14618" y="-2466"/>
                    <a:pt x="3709" y="1476"/>
                  </a:cubicBezTo>
                  <a:cubicBezTo>
                    <a:pt x="2836" y="1791"/>
                    <a:pt x="1309" y="2737"/>
                    <a:pt x="218" y="3052"/>
                  </a:cubicBezTo>
                  <a:cubicBezTo>
                    <a:pt x="218" y="3052"/>
                    <a:pt x="1091" y="3052"/>
                    <a:pt x="2618" y="3052"/>
                  </a:cubicBezTo>
                  <a:cubicBezTo>
                    <a:pt x="1309" y="3525"/>
                    <a:pt x="873" y="4629"/>
                    <a:pt x="1091" y="6521"/>
                  </a:cubicBezTo>
                  <a:cubicBezTo>
                    <a:pt x="873" y="6836"/>
                    <a:pt x="873" y="7309"/>
                    <a:pt x="873" y="7782"/>
                  </a:cubicBezTo>
                  <a:cubicBezTo>
                    <a:pt x="873" y="7782"/>
                    <a:pt x="873" y="7625"/>
                    <a:pt x="873" y="7625"/>
                  </a:cubicBez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 sz="900">
                <a:ea typeface="宋体" panose="02010600030101010101" pitchFamily="2" charset="-122"/>
              </a:endParaRPr>
            </a:p>
          </p:txBody>
        </p:sp>
        <p:sp>
          <p:nvSpPr>
            <p:cNvPr id="7209" name="任意多边形 6184">
              <a:extLst>
                <a:ext uri="{FF2B5EF4-FFF2-40B4-BE49-F238E27FC236}">
                  <a16:creationId xmlns:a16="http://schemas.microsoft.com/office/drawing/2014/main" id="{53C53415-1975-164B-92A2-52769149A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284" y="456687"/>
              <a:ext cx="292572" cy="241421"/>
            </a:xfrm>
            <a:custGeom>
              <a:avLst/>
              <a:gdLst>
                <a:gd name="T0" fmla="*/ 13950 w 21189"/>
                <a:gd name="T1" fmla="*/ 48 h 21188"/>
                <a:gd name="T2" fmla="*/ 13476 w 21189"/>
                <a:gd name="T3" fmla="*/ 277 h 21188"/>
                <a:gd name="T4" fmla="*/ 11960 w 21189"/>
                <a:gd name="T5" fmla="*/ 8435 h 21188"/>
                <a:gd name="T6" fmla="*/ 11297 w 21189"/>
                <a:gd name="T7" fmla="*/ 2460 h 21188"/>
                <a:gd name="T8" fmla="*/ 11487 w 21189"/>
                <a:gd name="T9" fmla="*/ 1771 h 21188"/>
                <a:gd name="T10" fmla="*/ 11108 w 21189"/>
                <a:gd name="T11" fmla="*/ 967 h 21188"/>
                <a:gd name="T12" fmla="*/ 10255 w 21189"/>
                <a:gd name="T13" fmla="*/ 967 h 21188"/>
                <a:gd name="T14" fmla="*/ 9876 w 21189"/>
                <a:gd name="T15" fmla="*/ 1771 h 21188"/>
                <a:gd name="T16" fmla="*/ 10066 w 21189"/>
                <a:gd name="T17" fmla="*/ 2345 h 21188"/>
                <a:gd name="T18" fmla="*/ 9402 w 21189"/>
                <a:gd name="T19" fmla="*/ 8090 h 21188"/>
                <a:gd name="T20" fmla="*/ 9402 w 21189"/>
                <a:gd name="T21" fmla="*/ 8435 h 21188"/>
                <a:gd name="T22" fmla="*/ 7413 w 21189"/>
                <a:gd name="T23" fmla="*/ 48 h 21188"/>
                <a:gd name="T24" fmla="*/ 7129 w 21189"/>
                <a:gd name="T25" fmla="*/ 48 h 21188"/>
                <a:gd name="T26" fmla="*/ 23 w 21189"/>
                <a:gd name="T27" fmla="*/ 4299 h 21188"/>
                <a:gd name="T28" fmla="*/ 1350 w 21189"/>
                <a:gd name="T29" fmla="*/ 15558 h 21188"/>
                <a:gd name="T30" fmla="*/ 3908 w 21189"/>
                <a:gd name="T31" fmla="*/ 15328 h 21188"/>
                <a:gd name="T32" fmla="*/ 4287 w 21189"/>
                <a:gd name="T33" fmla="*/ 21188 h 21188"/>
                <a:gd name="T34" fmla="*/ 16413 w 21189"/>
                <a:gd name="T35" fmla="*/ 21188 h 21188"/>
                <a:gd name="T36" fmla="*/ 16792 w 21189"/>
                <a:gd name="T37" fmla="*/ 16592 h 21188"/>
                <a:gd name="T38" fmla="*/ 16887 w 21189"/>
                <a:gd name="T39" fmla="*/ 15099 h 21188"/>
                <a:gd name="T40" fmla="*/ 18497 w 21189"/>
                <a:gd name="T41" fmla="*/ 15558 h 21188"/>
                <a:gd name="T42" fmla="*/ 18971 w 21189"/>
                <a:gd name="T43" fmla="*/ 13720 h 21188"/>
                <a:gd name="T44" fmla="*/ 21150 w 21189"/>
                <a:gd name="T45" fmla="*/ 4069 h 21188"/>
                <a:gd name="T46" fmla="*/ 13950 w 21189"/>
                <a:gd name="T47" fmla="*/ 48 h 21188"/>
                <a:gd name="T48" fmla="*/ 16981 w 21189"/>
                <a:gd name="T49" fmla="*/ 6597 h 21188"/>
                <a:gd name="T50" fmla="*/ 17171 w 21189"/>
                <a:gd name="T51" fmla="*/ 6826 h 21188"/>
                <a:gd name="T52" fmla="*/ 16981 w 21189"/>
                <a:gd name="T53" fmla="*/ 6597 h 21188"/>
                <a:gd name="T54" fmla="*/ 4097 w 21189"/>
                <a:gd name="T55" fmla="*/ 10848 h 21188"/>
                <a:gd name="T56" fmla="*/ 9213 w 21189"/>
                <a:gd name="T57" fmla="*/ 10388 h 21188"/>
                <a:gd name="T58" fmla="*/ 9687 w 21189"/>
                <a:gd name="T59" fmla="*/ 10273 h 21188"/>
                <a:gd name="T60" fmla="*/ 10539 w 21189"/>
                <a:gd name="T61" fmla="*/ 10273 h 21188"/>
                <a:gd name="T62" fmla="*/ 13476 w 21189"/>
                <a:gd name="T63" fmla="*/ 10043 h 21188"/>
                <a:gd name="T64" fmla="*/ 11581 w 21189"/>
                <a:gd name="T65" fmla="*/ 10388 h 21188"/>
                <a:gd name="T66" fmla="*/ 11392 w 21189"/>
                <a:gd name="T67" fmla="*/ 10503 h 21188"/>
                <a:gd name="T68" fmla="*/ 10445 w 21189"/>
                <a:gd name="T69" fmla="*/ 10618 h 21188"/>
                <a:gd name="T70" fmla="*/ 2297 w 21189"/>
                <a:gd name="T71" fmla="*/ 12111 h 21188"/>
                <a:gd name="T72" fmla="*/ 3813 w 21189"/>
                <a:gd name="T73" fmla="*/ 11077 h 21188"/>
                <a:gd name="T74" fmla="*/ 4097 w 21189"/>
                <a:gd name="T75" fmla="*/ 10848 h 21188"/>
                <a:gd name="T76" fmla="*/ 10445 w 21189"/>
                <a:gd name="T77" fmla="*/ 13031 h 21188"/>
                <a:gd name="T78" fmla="*/ 9971 w 21189"/>
                <a:gd name="T79" fmla="*/ 13145 h 21188"/>
                <a:gd name="T80" fmla="*/ 9023 w 21189"/>
                <a:gd name="T81" fmla="*/ 13260 h 21188"/>
                <a:gd name="T82" fmla="*/ 10066 w 21189"/>
                <a:gd name="T83" fmla="*/ 12801 h 21188"/>
                <a:gd name="T84" fmla="*/ 10634 w 21189"/>
                <a:gd name="T85" fmla="*/ 12571 h 21188"/>
                <a:gd name="T86" fmla="*/ 10918 w 21189"/>
                <a:gd name="T87" fmla="*/ 12341 h 21188"/>
                <a:gd name="T88" fmla="*/ 16981 w 21189"/>
                <a:gd name="T89" fmla="*/ 11537 h 21188"/>
                <a:gd name="T90" fmla="*/ 18023 w 21189"/>
                <a:gd name="T91" fmla="*/ 11307 h 21188"/>
                <a:gd name="T92" fmla="*/ 18402 w 21189"/>
                <a:gd name="T93" fmla="*/ 11767 h 21188"/>
                <a:gd name="T94" fmla="*/ 18497 w 21189"/>
                <a:gd name="T95" fmla="*/ 11882 h 21188"/>
                <a:gd name="T96" fmla="*/ 10445 w 21189"/>
                <a:gd name="T97" fmla="*/ 13031 h 21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189" h="21188">
                  <a:moveTo>
                    <a:pt x="13950" y="48"/>
                  </a:moveTo>
                  <a:cubicBezTo>
                    <a:pt x="13950" y="48"/>
                    <a:pt x="13760" y="162"/>
                    <a:pt x="13476" y="277"/>
                  </a:cubicBezTo>
                  <a:cubicBezTo>
                    <a:pt x="11960" y="8435"/>
                    <a:pt x="11960" y="8435"/>
                    <a:pt x="11960" y="8435"/>
                  </a:cubicBezTo>
                  <a:cubicBezTo>
                    <a:pt x="11297" y="2460"/>
                    <a:pt x="11297" y="2460"/>
                    <a:pt x="11297" y="2460"/>
                  </a:cubicBezTo>
                  <a:cubicBezTo>
                    <a:pt x="11487" y="1771"/>
                    <a:pt x="11487" y="1771"/>
                    <a:pt x="11487" y="1771"/>
                  </a:cubicBezTo>
                  <a:cubicBezTo>
                    <a:pt x="11108" y="967"/>
                    <a:pt x="11108" y="967"/>
                    <a:pt x="11108" y="967"/>
                  </a:cubicBezTo>
                  <a:cubicBezTo>
                    <a:pt x="10255" y="967"/>
                    <a:pt x="10255" y="967"/>
                    <a:pt x="10255" y="967"/>
                  </a:cubicBezTo>
                  <a:cubicBezTo>
                    <a:pt x="9876" y="1771"/>
                    <a:pt x="9876" y="1771"/>
                    <a:pt x="9876" y="1771"/>
                  </a:cubicBezTo>
                  <a:cubicBezTo>
                    <a:pt x="10066" y="2345"/>
                    <a:pt x="10066" y="2345"/>
                    <a:pt x="10066" y="2345"/>
                  </a:cubicBezTo>
                  <a:cubicBezTo>
                    <a:pt x="9402" y="8090"/>
                    <a:pt x="9402" y="8090"/>
                    <a:pt x="9402" y="8090"/>
                  </a:cubicBezTo>
                  <a:cubicBezTo>
                    <a:pt x="9402" y="8435"/>
                    <a:pt x="9402" y="8435"/>
                    <a:pt x="9402" y="8435"/>
                  </a:cubicBezTo>
                  <a:cubicBezTo>
                    <a:pt x="7413" y="48"/>
                    <a:pt x="7413" y="48"/>
                    <a:pt x="7413" y="48"/>
                  </a:cubicBezTo>
                  <a:cubicBezTo>
                    <a:pt x="7318" y="48"/>
                    <a:pt x="7223" y="48"/>
                    <a:pt x="7129" y="48"/>
                  </a:cubicBezTo>
                  <a:cubicBezTo>
                    <a:pt x="4002" y="507"/>
                    <a:pt x="118" y="1771"/>
                    <a:pt x="23" y="4299"/>
                  </a:cubicBezTo>
                  <a:cubicBezTo>
                    <a:pt x="-166" y="5562"/>
                    <a:pt x="876" y="12686"/>
                    <a:pt x="1350" y="15558"/>
                  </a:cubicBezTo>
                  <a:cubicBezTo>
                    <a:pt x="1918" y="15903"/>
                    <a:pt x="2960" y="15673"/>
                    <a:pt x="3908" y="15328"/>
                  </a:cubicBezTo>
                  <a:cubicBezTo>
                    <a:pt x="4097" y="18316"/>
                    <a:pt x="4287" y="20614"/>
                    <a:pt x="4287" y="21188"/>
                  </a:cubicBezTo>
                  <a:cubicBezTo>
                    <a:pt x="16413" y="21188"/>
                    <a:pt x="16413" y="21188"/>
                    <a:pt x="16413" y="21188"/>
                  </a:cubicBezTo>
                  <a:cubicBezTo>
                    <a:pt x="16413" y="20728"/>
                    <a:pt x="16602" y="19005"/>
                    <a:pt x="16792" y="16592"/>
                  </a:cubicBezTo>
                  <a:cubicBezTo>
                    <a:pt x="16887" y="15099"/>
                    <a:pt x="16887" y="15099"/>
                    <a:pt x="16887" y="15099"/>
                  </a:cubicBezTo>
                  <a:cubicBezTo>
                    <a:pt x="18497" y="15558"/>
                    <a:pt x="18497" y="15558"/>
                    <a:pt x="18497" y="15558"/>
                  </a:cubicBezTo>
                  <a:cubicBezTo>
                    <a:pt x="18971" y="13720"/>
                    <a:pt x="18971" y="13720"/>
                    <a:pt x="18971" y="13720"/>
                  </a:cubicBezTo>
                  <a:cubicBezTo>
                    <a:pt x="20108" y="10158"/>
                    <a:pt x="21434" y="6252"/>
                    <a:pt x="21150" y="4069"/>
                  </a:cubicBezTo>
                  <a:cubicBezTo>
                    <a:pt x="21055" y="2575"/>
                    <a:pt x="17076" y="-412"/>
                    <a:pt x="13950" y="48"/>
                  </a:cubicBezTo>
                  <a:close/>
                  <a:moveTo>
                    <a:pt x="16981" y="6597"/>
                  </a:moveTo>
                  <a:cubicBezTo>
                    <a:pt x="17076" y="6482"/>
                    <a:pt x="17076" y="6597"/>
                    <a:pt x="17171" y="6826"/>
                  </a:cubicBezTo>
                  <a:cubicBezTo>
                    <a:pt x="17076" y="6826"/>
                    <a:pt x="16981" y="6711"/>
                    <a:pt x="16981" y="6597"/>
                  </a:cubicBezTo>
                  <a:close/>
                  <a:moveTo>
                    <a:pt x="4097" y="10848"/>
                  </a:moveTo>
                  <a:cubicBezTo>
                    <a:pt x="9213" y="10388"/>
                    <a:pt x="9213" y="10388"/>
                    <a:pt x="9213" y="10388"/>
                  </a:cubicBezTo>
                  <a:cubicBezTo>
                    <a:pt x="9687" y="10273"/>
                    <a:pt x="9687" y="10273"/>
                    <a:pt x="9687" y="10273"/>
                  </a:cubicBezTo>
                  <a:cubicBezTo>
                    <a:pt x="10539" y="10273"/>
                    <a:pt x="10539" y="10273"/>
                    <a:pt x="10539" y="10273"/>
                  </a:cubicBezTo>
                  <a:cubicBezTo>
                    <a:pt x="13476" y="10043"/>
                    <a:pt x="13476" y="10043"/>
                    <a:pt x="13476" y="10043"/>
                  </a:cubicBezTo>
                  <a:cubicBezTo>
                    <a:pt x="11581" y="10388"/>
                    <a:pt x="11581" y="10388"/>
                    <a:pt x="11581" y="10388"/>
                  </a:cubicBezTo>
                  <a:cubicBezTo>
                    <a:pt x="11392" y="10503"/>
                    <a:pt x="11392" y="10503"/>
                    <a:pt x="11392" y="10503"/>
                  </a:cubicBezTo>
                  <a:cubicBezTo>
                    <a:pt x="10445" y="10618"/>
                    <a:pt x="10445" y="10618"/>
                    <a:pt x="10445" y="10618"/>
                  </a:cubicBezTo>
                  <a:cubicBezTo>
                    <a:pt x="2297" y="12111"/>
                    <a:pt x="2297" y="12111"/>
                    <a:pt x="2297" y="12111"/>
                  </a:cubicBezTo>
                  <a:cubicBezTo>
                    <a:pt x="3813" y="11077"/>
                    <a:pt x="3813" y="11077"/>
                    <a:pt x="3813" y="11077"/>
                  </a:cubicBezTo>
                  <a:lnTo>
                    <a:pt x="4097" y="10848"/>
                  </a:lnTo>
                  <a:close/>
                  <a:moveTo>
                    <a:pt x="10445" y="13031"/>
                  </a:moveTo>
                  <a:cubicBezTo>
                    <a:pt x="9971" y="13145"/>
                    <a:pt x="9971" y="13145"/>
                    <a:pt x="9971" y="13145"/>
                  </a:cubicBezTo>
                  <a:cubicBezTo>
                    <a:pt x="9023" y="13260"/>
                    <a:pt x="9023" y="13260"/>
                    <a:pt x="9023" y="13260"/>
                  </a:cubicBezTo>
                  <a:cubicBezTo>
                    <a:pt x="10066" y="12801"/>
                    <a:pt x="10066" y="12801"/>
                    <a:pt x="10066" y="12801"/>
                  </a:cubicBezTo>
                  <a:cubicBezTo>
                    <a:pt x="10634" y="12571"/>
                    <a:pt x="10634" y="12571"/>
                    <a:pt x="10634" y="12571"/>
                  </a:cubicBezTo>
                  <a:cubicBezTo>
                    <a:pt x="10918" y="12341"/>
                    <a:pt x="10918" y="12341"/>
                    <a:pt x="10918" y="12341"/>
                  </a:cubicBezTo>
                  <a:cubicBezTo>
                    <a:pt x="16981" y="11537"/>
                    <a:pt x="16981" y="11537"/>
                    <a:pt x="16981" y="11537"/>
                  </a:cubicBezTo>
                  <a:cubicBezTo>
                    <a:pt x="18023" y="11307"/>
                    <a:pt x="18023" y="11307"/>
                    <a:pt x="18023" y="11307"/>
                  </a:cubicBezTo>
                  <a:cubicBezTo>
                    <a:pt x="18402" y="11767"/>
                    <a:pt x="18402" y="11767"/>
                    <a:pt x="18402" y="11767"/>
                  </a:cubicBezTo>
                  <a:cubicBezTo>
                    <a:pt x="18497" y="11882"/>
                    <a:pt x="18497" y="11882"/>
                    <a:pt x="18497" y="11882"/>
                  </a:cubicBezTo>
                  <a:lnTo>
                    <a:pt x="10445" y="13031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 sz="900">
                <a:ea typeface="宋体" panose="02010600030101010101" pitchFamily="2" charset="-122"/>
              </a:endParaRPr>
            </a:p>
          </p:txBody>
        </p:sp>
        <p:sp>
          <p:nvSpPr>
            <p:cNvPr id="7210" name="任意多边形 6185">
              <a:extLst>
                <a:ext uri="{FF2B5EF4-FFF2-40B4-BE49-F238E27FC236}">
                  <a16:creationId xmlns:a16="http://schemas.microsoft.com/office/drawing/2014/main" id="{F71BA357-7D78-D64F-B17D-3448834727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164" y="300888"/>
              <a:ext cx="130822" cy="158174"/>
            </a:xfrm>
            <a:custGeom>
              <a:avLst/>
              <a:gdLst>
                <a:gd name="T0" fmla="*/ 864 w 21600"/>
                <a:gd name="T1" fmla="*/ 7625 h 19134"/>
                <a:gd name="T2" fmla="*/ 0 w 21600"/>
                <a:gd name="T3" fmla="*/ 10147 h 19134"/>
                <a:gd name="T4" fmla="*/ 864 w 21600"/>
                <a:gd name="T5" fmla="*/ 12512 h 19134"/>
                <a:gd name="T6" fmla="*/ 1512 w 21600"/>
                <a:gd name="T7" fmla="*/ 11881 h 19134"/>
                <a:gd name="T8" fmla="*/ 11016 w 21600"/>
                <a:gd name="T9" fmla="*/ 19134 h 19134"/>
                <a:gd name="T10" fmla="*/ 20088 w 21600"/>
                <a:gd name="T11" fmla="*/ 11724 h 19134"/>
                <a:gd name="T12" fmla="*/ 20736 w 21600"/>
                <a:gd name="T13" fmla="*/ 12512 h 19134"/>
                <a:gd name="T14" fmla="*/ 21600 w 21600"/>
                <a:gd name="T15" fmla="*/ 9989 h 19134"/>
                <a:gd name="T16" fmla="*/ 20736 w 21600"/>
                <a:gd name="T17" fmla="*/ 7625 h 19134"/>
                <a:gd name="T18" fmla="*/ 20520 w 21600"/>
                <a:gd name="T19" fmla="*/ 7625 h 19134"/>
                <a:gd name="T20" fmla="*/ 20520 w 21600"/>
                <a:gd name="T21" fmla="*/ 5575 h 19134"/>
                <a:gd name="T22" fmla="*/ 12528 w 21600"/>
                <a:gd name="T23" fmla="*/ 4156 h 19134"/>
                <a:gd name="T24" fmla="*/ 13824 w 21600"/>
                <a:gd name="T25" fmla="*/ 4629 h 19134"/>
                <a:gd name="T26" fmla="*/ 21384 w 21600"/>
                <a:gd name="T27" fmla="*/ 2737 h 19134"/>
                <a:gd name="T28" fmla="*/ 3888 w 21600"/>
                <a:gd name="T29" fmla="*/ 1476 h 19134"/>
                <a:gd name="T30" fmla="*/ 432 w 21600"/>
                <a:gd name="T31" fmla="*/ 3052 h 19134"/>
                <a:gd name="T32" fmla="*/ 2808 w 21600"/>
                <a:gd name="T33" fmla="*/ 3052 h 19134"/>
                <a:gd name="T34" fmla="*/ 1296 w 21600"/>
                <a:gd name="T35" fmla="*/ 6521 h 19134"/>
                <a:gd name="T36" fmla="*/ 1080 w 21600"/>
                <a:gd name="T37" fmla="*/ 7782 h 19134"/>
                <a:gd name="T38" fmla="*/ 864 w 21600"/>
                <a:gd name="T39" fmla="*/ 7625 h 19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600" h="19134">
                  <a:moveTo>
                    <a:pt x="864" y="7625"/>
                  </a:moveTo>
                  <a:cubicBezTo>
                    <a:pt x="432" y="7625"/>
                    <a:pt x="0" y="8728"/>
                    <a:pt x="0" y="10147"/>
                  </a:cubicBezTo>
                  <a:cubicBezTo>
                    <a:pt x="0" y="11408"/>
                    <a:pt x="432" y="12512"/>
                    <a:pt x="864" y="12512"/>
                  </a:cubicBezTo>
                  <a:cubicBezTo>
                    <a:pt x="1080" y="12512"/>
                    <a:pt x="1296" y="12354"/>
                    <a:pt x="1512" y="11881"/>
                  </a:cubicBezTo>
                  <a:cubicBezTo>
                    <a:pt x="3024" y="16138"/>
                    <a:pt x="8208" y="19134"/>
                    <a:pt x="11016" y="19134"/>
                  </a:cubicBezTo>
                  <a:cubicBezTo>
                    <a:pt x="14472" y="19134"/>
                    <a:pt x="19440" y="16296"/>
                    <a:pt x="20088" y="11724"/>
                  </a:cubicBezTo>
                  <a:cubicBezTo>
                    <a:pt x="20304" y="12197"/>
                    <a:pt x="20520" y="12512"/>
                    <a:pt x="20736" y="12512"/>
                  </a:cubicBezTo>
                  <a:cubicBezTo>
                    <a:pt x="21168" y="12512"/>
                    <a:pt x="21600" y="11408"/>
                    <a:pt x="21600" y="9989"/>
                  </a:cubicBezTo>
                  <a:cubicBezTo>
                    <a:pt x="21600" y="8728"/>
                    <a:pt x="21168" y="7625"/>
                    <a:pt x="20736" y="7625"/>
                  </a:cubicBezTo>
                  <a:cubicBezTo>
                    <a:pt x="20736" y="7625"/>
                    <a:pt x="20736" y="7625"/>
                    <a:pt x="20520" y="7625"/>
                  </a:cubicBezTo>
                  <a:cubicBezTo>
                    <a:pt x="20520" y="6994"/>
                    <a:pt x="20736" y="6363"/>
                    <a:pt x="20520" y="5575"/>
                  </a:cubicBezTo>
                  <a:cubicBezTo>
                    <a:pt x="18792" y="6521"/>
                    <a:pt x="15768" y="5260"/>
                    <a:pt x="12528" y="4156"/>
                  </a:cubicBezTo>
                  <a:cubicBezTo>
                    <a:pt x="12960" y="4314"/>
                    <a:pt x="13392" y="4471"/>
                    <a:pt x="13824" y="4629"/>
                  </a:cubicBezTo>
                  <a:cubicBezTo>
                    <a:pt x="19224" y="6521"/>
                    <a:pt x="21384" y="2737"/>
                    <a:pt x="21384" y="2737"/>
                  </a:cubicBezTo>
                  <a:cubicBezTo>
                    <a:pt x="21384" y="2737"/>
                    <a:pt x="14688" y="-2466"/>
                    <a:pt x="3888" y="1476"/>
                  </a:cubicBezTo>
                  <a:cubicBezTo>
                    <a:pt x="2808" y="1791"/>
                    <a:pt x="1512" y="2737"/>
                    <a:pt x="432" y="3052"/>
                  </a:cubicBezTo>
                  <a:cubicBezTo>
                    <a:pt x="432" y="3052"/>
                    <a:pt x="1296" y="3052"/>
                    <a:pt x="2808" y="3052"/>
                  </a:cubicBezTo>
                  <a:cubicBezTo>
                    <a:pt x="1512" y="3525"/>
                    <a:pt x="864" y="4629"/>
                    <a:pt x="1296" y="6521"/>
                  </a:cubicBezTo>
                  <a:cubicBezTo>
                    <a:pt x="1080" y="6836"/>
                    <a:pt x="1080" y="7309"/>
                    <a:pt x="1080" y="7782"/>
                  </a:cubicBezTo>
                  <a:cubicBezTo>
                    <a:pt x="1080" y="7625"/>
                    <a:pt x="1080" y="7625"/>
                    <a:pt x="864" y="7625"/>
                  </a:cubicBez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 sz="900">
                <a:ea typeface="宋体" panose="02010600030101010101" pitchFamily="2" charset="-122"/>
              </a:endParaRPr>
            </a:p>
          </p:txBody>
        </p:sp>
        <p:sp>
          <p:nvSpPr>
            <p:cNvPr id="7211" name="任意多边形 6186">
              <a:extLst>
                <a:ext uri="{FF2B5EF4-FFF2-40B4-BE49-F238E27FC236}">
                  <a16:creationId xmlns:a16="http://schemas.microsoft.com/office/drawing/2014/main" id="{EC165C8C-5AA8-874C-B2F2-0849EDFDEB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93" y="503064"/>
              <a:ext cx="161744" cy="122497"/>
            </a:xfrm>
            <a:custGeom>
              <a:avLst/>
              <a:gdLst>
                <a:gd name="T0" fmla="*/ 7465 w 21600"/>
                <a:gd name="T1" fmla="*/ 0 h 21600"/>
                <a:gd name="T2" fmla="*/ 7465 w 21600"/>
                <a:gd name="T3" fmla="*/ 12792 h 21600"/>
                <a:gd name="T4" fmla="*/ 0 w 21600"/>
                <a:gd name="T5" fmla="*/ 12792 h 21600"/>
                <a:gd name="T6" fmla="*/ 0 w 21600"/>
                <a:gd name="T7" fmla="*/ 21600 h 21600"/>
                <a:gd name="T8" fmla="*/ 21600 w 21600"/>
                <a:gd name="T9" fmla="*/ 21600 h 21600"/>
                <a:gd name="T10" fmla="*/ 21600 w 21600"/>
                <a:gd name="T11" fmla="*/ 12792 h 21600"/>
                <a:gd name="T12" fmla="*/ 14135 w 21600"/>
                <a:gd name="T13" fmla="*/ 12792 h 21600"/>
                <a:gd name="T14" fmla="*/ 14135 w 21600"/>
                <a:gd name="T15" fmla="*/ 0 h 21600"/>
                <a:gd name="T16" fmla="*/ 7465 w 21600"/>
                <a:gd name="T17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00" h="21600">
                  <a:moveTo>
                    <a:pt x="7465" y="0"/>
                  </a:moveTo>
                  <a:lnTo>
                    <a:pt x="7465" y="12792"/>
                  </a:lnTo>
                  <a:lnTo>
                    <a:pt x="0" y="12792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2792"/>
                  </a:lnTo>
                  <a:lnTo>
                    <a:pt x="14135" y="12792"/>
                  </a:lnTo>
                  <a:lnTo>
                    <a:pt x="14135" y="0"/>
                  </a:lnTo>
                  <a:lnTo>
                    <a:pt x="7465" y="0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 sz="900"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1495845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5" name="组合 5120">
            <a:extLst>
              <a:ext uri="{FF2B5EF4-FFF2-40B4-BE49-F238E27FC236}">
                <a16:creationId xmlns:a16="http://schemas.microsoft.com/office/drawing/2014/main" id="{B704FECB-B449-5241-A597-19441670A015}"/>
              </a:ext>
            </a:extLst>
          </p:cNvPr>
          <p:cNvGrpSpPr>
            <a:grpSpLocks/>
          </p:cNvGrpSpPr>
          <p:nvPr/>
        </p:nvGrpSpPr>
        <p:grpSpPr bwMode="auto">
          <a:xfrm>
            <a:off x="1036638" y="2628900"/>
            <a:ext cx="3743325" cy="2311400"/>
            <a:chOff x="0" y="0"/>
            <a:chExt cx="7485742" cy="4622808"/>
          </a:xfrm>
        </p:grpSpPr>
        <p:pic>
          <p:nvPicPr>
            <p:cNvPr id="6146" name="图片 5121">
              <a:extLst>
                <a:ext uri="{FF2B5EF4-FFF2-40B4-BE49-F238E27FC236}">
                  <a16:creationId xmlns:a16="http://schemas.microsoft.com/office/drawing/2014/main" id="{351A3359-A7B0-CE4F-A7AA-D37DC324CACD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485742" cy="4622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7" name="图片 5122">
              <a:extLst>
                <a:ext uri="{FF2B5EF4-FFF2-40B4-BE49-F238E27FC236}">
                  <a16:creationId xmlns:a16="http://schemas.microsoft.com/office/drawing/2014/main" id="{BF08FC04-B316-4E4D-9C0F-636E70BBDE74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6563" y="89939"/>
              <a:ext cx="381227" cy="96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148" name="矩形 5123">
            <a:extLst>
              <a:ext uri="{FF2B5EF4-FFF2-40B4-BE49-F238E27FC236}">
                <a16:creationId xmlns:a16="http://schemas.microsoft.com/office/drawing/2014/main" id="{2B65B976-EAA7-B240-920A-95977BAE82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0725" y="1106488"/>
            <a:ext cx="8229600" cy="345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5720" bIns="45720" anchor="ctr"/>
          <a:lstStyle/>
          <a:p>
            <a:pPr algn="ctr" hangingPunct="0"/>
            <a:r>
              <a:rPr lang="zh-CN" altLang="en-US" sz="1400">
                <a:solidFill>
                  <a:srgbClr val="B2B2B2"/>
                </a:solidFill>
                <a:latin typeface="Roboto Thin" charset="0"/>
                <a:ea typeface="宋体" panose="02010600030101010101" pitchFamily="2" charset="-122"/>
                <a:sym typeface="Roboto Thin" charset="0"/>
              </a:rPr>
              <a:t>提高销售成单率</a:t>
            </a:r>
            <a:r>
              <a:rPr lang="en-US" altLang="zh-CN" sz="1400">
                <a:solidFill>
                  <a:srgbClr val="B2B2B2"/>
                </a:solidFill>
                <a:latin typeface="Roboto Thin" charset="0"/>
                <a:ea typeface="宋体" panose="02010600030101010101" pitchFamily="2" charset="-122"/>
                <a:sym typeface="Roboto Thin" charset="0"/>
              </a:rPr>
              <a:t>-</a:t>
            </a:r>
            <a:r>
              <a:rPr lang="zh-CN" altLang="en-US" sz="1400">
                <a:solidFill>
                  <a:srgbClr val="B2B2B2"/>
                </a:solidFill>
                <a:latin typeface="Roboto Thin" charset="0"/>
                <a:ea typeface="宋体" panose="02010600030101010101" pitchFamily="2" charset="-122"/>
                <a:sym typeface="Roboto Thin" charset="0"/>
              </a:rPr>
              <a:t>帮助企业管理销售团队</a:t>
            </a:r>
          </a:p>
        </p:txBody>
      </p:sp>
      <p:pic>
        <p:nvPicPr>
          <p:cNvPr id="6149" name="图片 5124">
            <a:extLst>
              <a:ext uri="{FF2B5EF4-FFF2-40B4-BE49-F238E27FC236}">
                <a16:creationId xmlns:a16="http://schemas.microsoft.com/office/drawing/2014/main" id="{559D9288-364F-7B46-97CF-3C899E73F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2" y="2396332"/>
            <a:ext cx="5454650" cy="3448050"/>
          </a:xfrm>
          <a:prstGeom prst="rect">
            <a:avLst/>
          </a:prstGeom>
          <a:noFill/>
          <a:ln>
            <a:noFill/>
          </a:ln>
          <a:effectLst>
            <a:outerShdw algn="ctr" rotWithShape="0">
              <a:srgbClr val="000000">
                <a:alpha val="3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矩形 5125">
            <a:extLst>
              <a:ext uri="{FF2B5EF4-FFF2-40B4-BE49-F238E27FC236}">
                <a16:creationId xmlns:a16="http://schemas.microsoft.com/office/drawing/2014/main" id="{F788ACC2-8BE7-E547-A352-F8FCD0B4B2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8082" y="4578108"/>
            <a:ext cx="764633" cy="279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9" tIns="35719" rIns="35719" bIns="35719" anchor="ctr">
            <a:spAutoFit/>
          </a:bodyPr>
          <a:lstStyle>
            <a:lvl1pPr defTabSz="457200" eaLnBrk="0" hangingPunct="0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1pPr>
            <a:lvl2pPr defTabSz="457200" eaLnBrk="0" hangingPunct="0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2pPr>
            <a:lvl3pPr defTabSz="457200" eaLnBrk="0" hangingPunct="0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3pPr>
            <a:lvl4pPr defTabSz="457200" eaLnBrk="0" hangingPunct="0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4pPr>
            <a:lvl5pPr defTabSz="457200" eaLnBrk="0" hangingPunct="0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5pPr>
            <a:lvl6pPr indent="-914400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6pPr>
            <a:lvl7pPr indent="-914400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7pPr>
            <a:lvl8pPr indent="-914400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8pPr>
            <a:lvl9pPr indent="-914400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en-US" sz="1350">
                <a:solidFill>
                  <a:srgbClr val="797979"/>
                </a:solidFill>
                <a:latin typeface="FZZongYi-M05" charset="0"/>
                <a:ea typeface="宋体" panose="02010600030101010101" pitchFamily="2" charset="-122"/>
                <a:sym typeface="FZZongYi-M05" charset="0"/>
              </a:rPr>
              <a:t>全程录音</a:t>
            </a:r>
          </a:p>
        </p:txBody>
      </p:sp>
      <p:sp>
        <p:nvSpPr>
          <p:cNvPr id="6151" name="矩形 5126">
            <a:extLst>
              <a:ext uri="{FF2B5EF4-FFF2-40B4-BE49-F238E27FC236}">
                <a16:creationId xmlns:a16="http://schemas.microsoft.com/office/drawing/2014/main" id="{BD21CACA-CA26-584B-BC73-891E84218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4275" y="4901157"/>
            <a:ext cx="1782763" cy="37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9" tIns="35719" rIns="35719" bIns="35719" anchor="ctr">
            <a:spAutoFit/>
          </a:bodyPr>
          <a:lstStyle>
            <a:lvl1pPr defTabSz="457200" eaLnBrk="0" hangingPunct="0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1pPr>
            <a:lvl2pPr defTabSz="457200" eaLnBrk="0" hangingPunct="0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2pPr>
            <a:lvl3pPr defTabSz="457200" eaLnBrk="0" hangingPunct="0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3pPr>
            <a:lvl4pPr defTabSz="457200" eaLnBrk="0" hangingPunct="0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4pPr>
            <a:lvl5pPr defTabSz="457200" eaLnBrk="0" hangingPunct="0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5pPr>
            <a:lvl6pPr indent="-914400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6pPr>
            <a:lvl7pPr indent="-914400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7pPr>
            <a:lvl8pPr indent="-914400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8pPr>
            <a:lvl9pPr indent="-914400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en-US" sz="1000">
                <a:solidFill>
                  <a:srgbClr val="5E5E5E"/>
                </a:solidFill>
                <a:ea typeface="宋体" panose="02010600030101010101" pitchFamily="2" charset="-122"/>
              </a:rPr>
              <a:t>每通电话自动录音保存，支持重听、下载</a:t>
            </a:r>
          </a:p>
        </p:txBody>
      </p:sp>
      <p:sp>
        <p:nvSpPr>
          <p:cNvPr id="6152" name="矩形 5127">
            <a:extLst>
              <a:ext uri="{FF2B5EF4-FFF2-40B4-BE49-F238E27FC236}">
                <a16:creationId xmlns:a16="http://schemas.microsoft.com/office/drawing/2014/main" id="{9546C72D-3F11-EC44-9208-B167E6B25A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8082" y="5462345"/>
            <a:ext cx="764633" cy="279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9" tIns="35719" rIns="35719" bIns="35719" anchor="ctr">
            <a:spAutoFit/>
          </a:bodyPr>
          <a:lstStyle>
            <a:lvl1pPr defTabSz="457200" eaLnBrk="0" hangingPunct="0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1pPr>
            <a:lvl2pPr defTabSz="457200" eaLnBrk="0" hangingPunct="0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2pPr>
            <a:lvl3pPr defTabSz="457200" eaLnBrk="0" hangingPunct="0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3pPr>
            <a:lvl4pPr defTabSz="457200" eaLnBrk="0" hangingPunct="0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4pPr>
            <a:lvl5pPr defTabSz="457200" eaLnBrk="0" hangingPunct="0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5pPr>
            <a:lvl6pPr indent="-914400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6pPr>
            <a:lvl7pPr indent="-914400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7pPr>
            <a:lvl8pPr indent="-914400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8pPr>
            <a:lvl9pPr indent="-914400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en-US" sz="1350">
                <a:solidFill>
                  <a:srgbClr val="797979"/>
                </a:solidFill>
                <a:latin typeface="FZZongYi-M05" charset="0"/>
                <a:ea typeface="宋体" panose="02010600030101010101" pitchFamily="2" charset="-122"/>
                <a:sym typeface="FZZongYi-M05" charset="0"/>
              </a:rPr>
              <a:t>商机分配</a:t>
            </a:r>
          </a:p>
        </p:txBody>
      </p:sp>
      <p:sp>
        <p:nvSpPr>
          <p:cNvPr id="6153" name="矩形 5128">
            <a:extLst>
              <a:ext uri="{FF2B5EF4-FFF2-40B4-BE49-F238E27FC236}">
                <a16:creationId xmlns:a16="http://schemas.microsoft.com/office/drawing/2014/main" id="{158F243E-1678-B246-9047-FC0E0A9DAC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8925" y="4578108"/>
            <a:ext cx="764633" cy="279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9" tIns="35719" rIns="35719" bIns="35719" anchor="ctr">
            <a:spAutoFit/>
          </a:bodyPr>
          <a:lstStyle>
            <a:lvl1pPr defTabSz="457200" eaLnBrk="0" hangingPunct="0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1pPr>
            <a:lvl2pPr defTabSz="457200" eaLnBrk="0" hangingPunct="0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2pPr>
            <a:lvl3pPr defTabSz="457200" eaLnBrk="0" hangingPunct="0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3pPr>
            <a:lvl4pPr defTabSz="457200" eaLnBrk="0" hangingPunct="0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4pPr>
            <a:lvl5pPr defTabSz="457200" eaLnBrk="0" hangingPunct="0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5pPr>
            <a:lvl6pPr indent="-914400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6pPr>
            <a:lvl7pPr indent="-914400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7pPr>
            <a:lvl8pPr indent="-914400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8pPr>
            <a:lvl9pPr indent="-914400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en-US" sz="1350">
                <a:solidFill>
                  <a:srgbClr val="797979"/>
                </a:solidFill>
                <a:latin typeface="FZZongYi-M05" charset="0"/>
                <a:ea typeface="宋体" panose="02010600030101010101" pitchFamily="2" charset="-122"/>
                <a:sym typeface="FZZongYi-M05" charset="0"/>
              </a:rPr>
              <a:t>一键拨号</a:t>
            </a:r>
          </a:p>
        </p:txBody>
      </p:sp>
      <p:sp>
        <p:nvSpPr>
          <p:cNvPr id="6154" name="矩形 5129">
            <a:extLst>
              <a:ext uri="{FF2B5EF4-FFF2-40B4-BE49-F238E27FC236}">
                <a16:creationId xmlns:a16="http://schemas.microsoft.com/office/drawing/2014/main" id="{6DCBCC3F-D9D2-2846-9535-507ED5DBC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3688" y="4939257"/>
            <a:ext cx="1783557" cy="37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9" tIns="35719" rIns="35719" bIns="35719" anchor="ctr">
            <a:spAutoFit/>
          </a:bodyPr>
          <a:lstStyle>
            <a:lvl1pPr defTabSz="457200" eaLnBrk="0" hangingPunct="0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1pPr>
            <a:lvl2pPr defTabSz="457200" eaLnBrk="0" hangingPunct="0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2pPr>
            <a:lvl3pPr defTabSz="457200" eaLnBrk="0" hangingPunct="0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3pPr>
            <a:lvl4pPr defTabSz="457200" eaLnBrk="0" hangingPunct="0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4pPr>
            <a:lvl5pPr defTabSz="457200" eaLnBrk="0" hangingPunct="0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5pPr>
            <a:lvl6pPr indent="-914400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6pPr>
            <a:lvl7pPr indent="-914400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7pPr>
            <a:lvl8pPr indent="-914400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8pPr>
            <a:lvl9pPr indent="-914400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en-US" sz="1000">
                <a:solidFill>
                  <a:srgbClr val="5E5E5E"/>
                </a:solidFill>
                <a:ea typeface="宋体" panose="02010600030101010101" pitchFamily="2" charset="-122"/>
              </a:rPr>
              <a:t>鼠标点击</a:t>
            </a:r>
            <a:r>
              <a:rPr lang="en-US" altLang="zh-CN" sz="1000">
                <a:solidFill>
                  <a:srgbClr val="5E5E5E"/>
                </a:solidFill>
                <a:ea typeface="宋体" panose="02010600030101010101" pitchFamily="2" charset="-122"/>
              </a:rPr>
              <a:t>1</a:t>
            </a:r>
            <a:r>
              <a:rPr lang="zh-CN" altLang="en-US" sz="1000">
                <a:solidFill>
                  <a:srgbClr val="5E5E5E"/>
                </a:solidFill>
                <a:ea typeface="宋体" panose="02010600030101010101" pitchFamily="2" charset="-122"/>
              </a:rPr>
              <a:t>秒拨号，提升手动拨号</a:t>
            </a:r>
            <a:r>
              <a:rPr lang="en-US" altLang="zh-CN" sz="1000">
                <a:solidFill>
                  <a:srgbClr val="5E5E5E"/>
                </a:solidFill>
                <a:ea typeface="宋体" panose="02010600030101010101" pitchFamily="2" charset="-122"/>
              </a:rPr>
              <a:t>10</a:t>
            </a:r>
            <a:r>
              <a:rPr lang="zh-CN" altLang="en-US" sz="1000">
                <a:solidFill>
                  <a:srgbClr val="5E5E5E"/>
                </a:solidFill>
                <a:ea typeface="宋体" panose="02010600030101010101" pitchFamily="2" charset="-122"/>
              </a:rPr>
              <a:t>倍速度</a:t>
            </a:r>
          </a:p>
        </p:txBody>
      </p:sp>
      <p:sp>
        <p:nvSpPr>
          <p:cNvPr id="6155" name="矩形 5130">
            <a:extLst>
              <a:ext uri="{FF2B5EF4-FFF2-40B4-BE49-F238E27FC236}">
                <a16:creationId xmlns:a16="http://schemas.microsoft.com/office/drawing/2014/main" id="{43EAEEDE-3445-6047-903C-604227889F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8925" y="5462345"/>
            <a:ext cx="764633" cy="279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9" tIns="35719" rIns="35719" bIns="35719" anchor="ctr">
            <a:spAutoFit/>
          </a:bodyPr>
          <a:lstStyle>
            <a:lvl1pPr defTabSz="457200" eaLnBrk="0" hangingPunct="0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1pPr>
            <a:lvl2pPr defTabSz="457200" eaLnBrk="0" hangingPunct="0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2pPr>
            <a:lvl3pPr defTabSz="457200" eaLnBrk="0" hangingPunct="0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3pPr>
            <a:lvl4pPr defTabSz="457200" eaLnBrk="0" hangingPunct="0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4pPr>
            <a:lvl5pPr defTabSz="457200" eaLnBrk="0" hangingPunct="0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5pPr>
            <a:lvl6pPr indent="-914400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6pPr>
            <a:lvl7pPr indent="-914400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7pPr>
            <a:lvl8pPr indent="-914400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8pPr>
            <a:lvl9pPr indent="-914400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en-US" sz="1350">
                <a:solidFill>
                  <a:srgbClr val="797979"/>
                </a:solidFill>
                <a:latin typeface="FZZongYi-M05" charset="0"/>
                <a:ea typeface="宋体" panose="02010600030101010101" pitchFamily="2" charset="-122"/>
                <a:sym typeface="FZZongYi-M05" charset="0"/>
              </a:rPr>
              <a:t>绩效管理</a:t>
            </a:r>
          </a:p>
        </p:txBody>
      </p:sp>
      <p:grpSp>
        <p:nvGrpSpPr>
          <p:cNvPr id="6156" name="组合 5131">
            <a:extLst>
              <a:ext uri="{FF2B5EF4-FFF2-40B4-BE49-F238E27FC236}">
                <a16:creationId xmlns:a16="http://schemas.microsoft.com/office/drawing/2014/main" id="{05FA2707-069B-DC40-AB06-440257B752FD}"/>
              </a:ext>
            </a:extLst>
          </p:cNvPr>
          <p:cNvGrpSpPr>
            <a:grpSpLocks/>
          </p:cNvGrpSpPr>
          <p:nvPr/>
        </p:nvGrpSpPr>
        <p:grpSpPr bwMode="auto">
          <a:xfrm>
            <a:off x="6012657" y="4804569"/>
            <a:ext cx="202406" cy="239713"/>
            <a:chOff x="0" y="0"/>
            <a:chExt cx="404813" cy="479425"/>
          </a:xfrm>
        </p:grpSpPr>
        <p:sp>
          <p:nvSpPr>
            <p:cNvPr id="6157" name="任意多边形 5132">
              <a:extLst>
                <a:ext uri="{FF2B5EF4-FFF2-40B4-BE49-F238E27FC236}">
                  <a16:creationId xmlns:a16="http://schemas.microsoft.com/office/drawing/2014/main" id="{1AEDE67F-28CA-144B-8525-839F45232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112" y="115887"/>
              <a:ext cx="128588" cy="363538"/>
            </a:xfrm>
            <a:custGeom>
              <a:avLst/>
              <a:gdLst>
                <a:gd name="T0" fmla="*/ 15247 w 21600"/>
                <a:gd name="T1" fmla="*/ 0 h 21600"/>
                <a:gd name="T2" fmla="*/ 6353 w 21600"/>
                <a:gd name="T3" fmla="*/ 0 h 21600"/>
                <a:gd name="T4" fmla="*/ 0 w 21600"/>
                <a:gd name="T5" fmla="*/ 2227 h 21600"/>
                <a:gd name="T6" fmla="*/ 6353 w 21600"/>
                <a:gd name="T7" fmla="*/ 4454 h 21600"/>
                <a:gd name="T8" fmla="*/ 9529 w 21600"/>
                <a:gd name="T9" fmla="*/ 4454 h 21600"/>
                <a:gd name="T10" fmla="*/ 9529 w 21600"/>
                <a:gd name="T11" fmla="*/ 20932 h 21600"/>
                <a:gd name="T12" fmla="*/ 10800 w 21600"/>
                <a:gd name="T13" fmla="*/ 21600 h 21600"/>
                <a:gd name="T14" fmla="*/ 12071 w 21600"/>
                <a:gd name="T15" fmla="*/ 20932 h 21600"/>
                <a:gd name="T16" fmla="*/ 12071 w 21600"/>
                <a:gd name="T17" fmla="*/ 4454 h 21600"/>
                <a:gd name="T18" fmla="*/ 15247 w 21600"/>
                <a:gd name="T19" fmla="*/ 4454 h 21600"/>
                <a:gd name="T20" fmla="*/ 21600 w 21600"/>
                <a:gd name="T21" fmla="*/ 2227 h 21600"/>
                <a:gd name="T22" fmla="*/ 15247 w 21600"/>
                <a:gd name="T23" fmla="*/ 0 h 21600"/>
                <a:gd name="T24" fmla="*/ 15247 w 21600"/>
                <a:gd name="T25" fmla="*/ 3340 h 21600"/>
                <a:gd name="T26" fmla="*/ 6353 w 21600"/>
                <a:gd name="T27" fmla="*/ 3340 h 21600"/>
                <a:gd name="T28" fmla="*/ 2541 w 21600"/>
                <a:gd name="T29" fmla="*/ 2227 h 21600"/>
                <a:gd name="T30" fmla="*/ 6353 w 21600"/>
                <a:gd name="T31" fmla="*/ 1113 h 21600"/>
                <a:gd name="T32" fmla="*/ 15247 w 21600"/>
                <a:gd name="T33" fmla="*/ 1113 h 21600"/>
                <a:gd name="T34" fmla="*/ 19059 w 21600"/>
                <a:gd name="T35" fmla="*/ 2227 h 21600"/>
                <a:gd name="T36" fmla="*/ 15247 w 21600"/>
                <a:gd name="T37" fmla="*/ 334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600" h="21600">
                  <a:moveTo>
                    <a:pt x="15247" y="0"/>
                  </a:moveTo>
                  <a:cubicBezTo>
                    <a:pt x="6353" y="0"/>
                    <a:pt x="6353" y="0"/>
                    <a:pt x="6353" y="0"/>
                  </a:cubicBezTo>
                  <a:cubicBezTo>
                    <a:pt x="2541" y="0"/>
                    <a:pt x="0" y="1113"/>
                    <a:pt x="0" y="2227"/>
                  </a:cubicBezTo>
                  <a:cubicBezTo>
                    <a:pt x="0" y="3340"/>
                    <a:pt x="2541" y="4454"/>
                    <a:pt x="6353" y="4454"/>
                  </a:cubicBezTo>
                  <a:cubicBezTo>
                    <a:pt x="9529" y="4454"/>
                    <a:pt x="9529" y="4454"/>
                    <a:pt x="9529" y="4454"/>
                  </a:cubicBezTo>
                  <a:cubicBezTo>
                    <a:pt x="9529" y="20932"/>
                    <a:pt x="9529" y="20932"/>
                    <a:pt x="9529" y="20932"/>
                  </a:cubicBezTo>
                  <a:cubicBezTo>
                    <a:pt x="9529" y="21377"/>
                    <a:pt x="10165" y="21600"/>
                    <a:pt x="10800" y="21600"/>
                  </a:cubicBezTo>
                  <a:cubicBezTo>
                    <a:pt x="11435" y="21600"/>
                    <a:pt x="12071" y="21377"/>
                    <a:pt x="12071" y="20932"/>
                  </a:cubicBezTo>
                  <a:cubicBezTo>
                    <a:pt x="12071" y="4454"/>
                    <a:pt x="12071" y="4454"/>
                    <a:pt x="12071" y="4454"/>
                  </a:cubicBezTo>
                  <a:cubicBezTo>
                    <a:pt x="15247" y="4454"/>
                    <a:pt x="15247" y="4454"/>
                    <a:pt x="15247" y="4454"/>
                  </a:cubicBezTo>
                  <a:cubicBezTo>
                    <a:pt x="19059" y="4454"/>
                    <a:pt x="21600" y="3340"/>
                    <a:pt x="21600" y="2227"/>
                  </a:cubicBezTo>
                  <a:cubicBezTo>
                    <a:pt x="21600" y="1113"/>
                    <a:pt x="19059" y="0"/>
                    <a:pt x="15247" y="0"/>
                  </a:cubicBezTo>
                  <a:close/>
                  <a:moveTo>
                    <a:pt x="15247" y="3340"/>
                  </a:moveTo>
                  <a:cubicBezTo>
                    <a:pt x="6353" y="3340"/>
                    <a:pt x="6353" y="3340"/>
                    <a:pt x="6353" y="3340"/>
                  </a:cubicBezTo>
                  <a:cubicBezTo>
                    <a:pt x="4447" y="3340"/>
                    <a:pt x="2541" y="2895"/>
                    <a:pt x="2541" y="2227"/>
                  </a:cubicBezTo>
                  <a:cubicBezTo>
                    <a:pt x="2541" y="1559"/>
                    <a:pt x="4447" y="1113"/>
                    <a:pt x="6353" y="1113"/>
                  </a:cubicBezTo>
                  <a:cubicBezTo>
                    <a:pt x="15247" y="1113"/>
                    <a:pt x="15247" y="1113"/>
                    <a:pt x="15247" y="1113"/>
                  </a:cubicBezTo>
                  <a:cubicBezTo>
                    <a:pt x="17153" y="1113"/>
                    <a:pt x="19059" y="1559"/>
                    <a:pt x="19059" y="2227"/>
                  </a:cubicBezTo>
                  <a:cubicBezTo>
                    <a:pt x="19059" y="2895"/>
                    <a:pt x="17153" y="3340"/>
                    <a:pt x="15247" y="3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 sz="900">
                <a:ea typeface="宋体" panose="02010600030101010101" pitchFamily="2" charset="-122"/>
              </a:endParaRPr>
            </a:p>
          </p:txBody>
        </p:sp>
        <p:sp>
          <p:nvSpPr>
            <p:cNvPr id="6158" name="任意多边形 5133">
              <a:extLst>
                <a:ext uri="{FF2B5EF4-FFF2-40B4-BE49-F238E27FC236}">
                  <a16:creationId xmlns:a16="http://schemas.microsoft.com/office/drawing/2014/main" id="{85B10D41-5BF5-6049-9409-6A084DD55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262" y="0"/>
              <a:ext cx="14288" cy="77788"/>
            </a:xfrm>
            <a:custGeom>
              <a:avLst/>
              <a:gdLst>
                <a:gd name="T0" fmla="*/ 10800 w 21600"/>
                <a:gd name="T1" fmla="*/ 21600 h 21600"/>
                <a:gd name="T2" fmla="*/ 21600 w 21600"/>
                <a:gd name="T3" fmla="*/ 19543 h 21600"/>
                <a:gd name="T4" fmla="*/ 21600 w 21600"/>
                <a:gd name="T5" fmla="*/ 2057 h 21600"/>
                <a:gd name="T6" fmla="*/ 10800 w 21600"/>
                <a:gd name="T7" fmla="*/ 0 h 21600"/>
                <a:gd name="T8" fmla="*/ 0 w 21600"/>
                <a:gd name="T9" fmla="*/ 2057 h 21600"/>
                <a:gd name="T10" fmla="*/ 0 w 21600"/>
                <a:gd name="T11" fmla="*/ 19543 h 21600"/>
                <a:gd name="T12" fmla="*/ 10800 w 21600"/>
                <a:gd name="T13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00" h="21600">
                  <a:moveTo>
                    <a:pt x="10800" y="21600"/>
                  </a:moveTo>
                  <a:cubicBezTo>
                    <a:pt x="16200" y="21600"/>
                    <a:pt x="21600" y="20571"/>
                    <a:pt x="21600" y="19543"/>
                  </a:cubicBezTo>
                  <a:cubicBezTo>
                    <a:pt x="21600" y="2057"/>
                    <a:pt x="21600" y="2057"/>
                    <a:pt x="21600" y="2057"/>
                  </a:cubicBezTo>
                  <a:cubicBezTo>
                    <a:pt x="21600" y="1029"/>
                    <a:pt x="16200" y="0"/>
                    <a:pt x="10800" y="0"/>
                  </a:cubicBezTo>
                  <a:cubicBezTo>
                    <a:pt x="5400" y="0"/>
                    <a:pt x="0" y="1029"/>
                    <a:pt x="0" y="2057"/>
                  </a:cubicBezTo>
                  <a:cubicBezTo>
                    <a:pt x="0" y="19543"/>
                    <a:pt x="0" y="19543"/>
                    <a:pt x="0" y="19543"/>
                  </a:cubicBezTo>
                  <a:cubicBezTo>
                    <a:pt x="0" y="20571"/>
                    <a:pt x="5400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 sz="900">
                <a:ea typeface="宋体" panose="02010600030101010101" pitchFamily="2" charset="-122"/>
              </a:endParaRPr>
            </a:p>
          </p:txBody>
        </p:sp>
        <p:sp>
          <p:nvSpPr>
            <p:cNvPr id="6159" name="任意多边形 5134">
              <a:extLst>
                <a:ext uri="{FF2B5EF4-FFF2-40B4-BE49-F238E27FC236}">
                  <a16:creationId xmlns:a16="http://schemas.microsoft.com/office/drawing/2014/main" id="{8E8CBE1A-7AD5-DC40-A300-9079C15A8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80987"/>
              <a:ext cx="127000" cy="198438"/>
            </a:xfrm>
            <a:custGeom>
              <a:avLst/>
              <a:gdLst>
                <a:gd name="T0" fmla="*/ 15247 w 21600"/>
                <a:gd name="T1" fmla="*/ 0 h 21600"/>
                <a:gd name="T2" fmla="*/ 6353 w 21600"/>
                <a:gd name="T3" fmla="*/ 0 h 21600"/>
                <a:gd name="T4" fmla="*/ 0 w 21600"/>
                <a:gd name="T5" fmla="*/ 4075 h 21600"/>
                <a:gd name="T6" fmla="*/ 6353 w 21600"/>
                <a:gd name="T7" fmla="*/ 7743 h 21600"/>
                <a:gd name="T8" fmla="*/ 9529 w 21600"/>
                <a:gd name="T9" fmla="*/ 7743 h 21600"/>
                <a:gd name="T10" fmla="*/ 9529 w 21600"/>
                <a:gd name="T11" fmla="*/ 20377 h 21600"/>
                <a:gd name="T12" fmla="*/ 10800 w 21600"/>
                <a:gd name="T13" fmla="*/ 21600 h 21600"/>
                <a:gd name="T14" fmla="*/ 12071 w 21600"/>
                <a:gd name="T15" fmla="*/ 20377 h 21600"/>
                <a:gd name="T16" fmla="*/ 12071 w 21600"/>
                <a:gd name="T17" fmla="*/ 7743 h 21600"/>
                <a:gd name="T18" fmla="*/ 15247 w 21600"/>
                <a:gd name="T19" fmla="*/ 7743 h 21600"/>
                <a:gd name="T20" fmla="*/ 21600 w 21600"/>
                <a:gd name="T21" fmla="*/ 4075 h 21600"/>
                <a:gd name="T22" fmla="*/ 15247 w 21600"/>
                <a:gd name="T23" fmla="*/ 0 h 21600"/>
                <a:gd name="T24" fmla="*/ 15247 w 21600"/>
                <a:gd name="T25" fmla="*/ 6113 h 21600"/>
                <a:gd name="T26" fmla="*/ 6353 w 21600"/>
                <a:gd name="T27" fmla="*/ 6113 h 21600"/>
                <a:gd name="T28" fmla="*/ 2541 w 21600"/>
                <a:gd name="T29" fmla="*/ 4075 h 21600"/>
                <a:gd name="T30" fmla="*/ 6353 w 21600"/>
                <a:gd name="T31" fmla="*/ 1630 h 21600"/>
                <a:gd name="T32" fmla="*/ 15247 w 21600"/>
                <a:gd name="T33" fmla="*/ 1630 h 21600"/>
                <a:gd name="T34" fmla="*/ 18424 w 21600"/>
                <a:gd name="T35" fmla="*/ 4075 h 21600"/>
                <a:gd name="T36" fmla="*/ 15247 w 21600"/>
                <a:gd name="T37" fmla="*/ 611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600" h="21600">
                  <a:moveTo>
                    <a:pt x="15247" y="0"/>
                  </a:moveTo>
                  <a:cubicBezTo>
                    <a:pt x="6353" y="0"/>
                    <a:pt x="6353" y="0"/>
                    <a:pt x="6353" y="0"/>
                  </a:cubicBezTo>
                  <a:cubicBezTo>
                    <a:pt x="2541" y="0"/>
                    <a:pt x="0" y="1630"/>
                    <a:pt x="0" y="4075"/>
                  </a:cubicBezTo>
                  <a:cubicBezTo>
                    <a:pt x="0" y="6113"/>
                    <a:pt x="2541" y="7743"/>
                    <a:pt x="6353" y="7743"/>
                  </a:cubicBezTo>
                  <a:cubicBezTo>
                    <a:pt x="9529" y="7743"/>
                    <a:pt x="9529" y="7743"/>
                    <a:pt x="9529" y="7743"/>
                  </a:cubicBezTo>
                  <a:cubicBezTo>
                    <a:pt x="9529" y="20377"/>
                    <a:pt x="9529" y="20377"/>
                    <a:pt x="9529" y="20377"/>
                  </a:cubicBezTo>
                  <a:cubicBezTo>
                    <a:pt x="9529" y="21192"/>
                    <a:pt x="10165" y="21600"/>
                    <a:pt x="10800" y="21600"/>
                  </a:cubicBezTo>
                  <a:cubicBezTo>
                    <a:pt x="11435" y="21600"/>
                    <a:pt x="12071" y="21192"/>
                    <a:pt x="12071" y="20377"/>
                  </a:cubicBezTo>
                  <a:cubicBezTo>
                    <a:pt x="12071" y="7743"/>
                    <a:pt x="12071" y="7743"/>
                    <a:pt x="12071" y="7743"/>
                  </a:cubicBezTo>
                  <a:cubicBezTo>
                    <a:pt x="15247" y="7743"/>
                    <a:pt x="15247" y="7743"/>
                    <a:pt x="15247" y="7743"/>
                  </a:cubicBezTo>
                  <a:cubicBezTo>
                    <a:pt x="19059" y="7743"/>
                    <a:pt x="21600" y="6113"/>
                    <a:pt x="21600" y="4075"/>
                  </a:cubicBezTo>
                  <a:cubicBezTo>
                    <a:pt x="21600" y="1630"/>
                    <a:pt x="19059" y="0"/>
                    <a:pt x="15247" y="0"/>
                  </a:cubicBezTo>
                  <a:close/>
                  <a:moveTo>
                    <a:pt x="15247" y="6113"/>
                  </a:moveTo>
                  <a:cubicBezTo>
                    <a:pt x="6353" y="6113"/>
                    <a:pt x="6353" y="6113"/>
                    <a:pt x="6353" y="6113"/>
                  </a:cubicBezTo>
                  <a:cubicBezTo>
                    <a:pt x="4447" y="6113"/>
                    <a:pt x="2541" y="4891"/>
                    <a:pt x="2541" y="4075"/>
                  </a:cubicBezTo>
                  <a:cubicBezTo>
                    <a:pt x="2541" y="2853"/>
                    <a:pt x="4447" y="1630"/>
                    <a:pt x="6353" y="1630"/>
                  </a:cubicBezTo>
                  <a:cubicBezTo>
                    <a:pt x="15247" y="1630"/>
                    <a:pt x="15247" y="1630"/>
                    <a:pt x="15247" y="1630"/>
                  </a:cubicBezTo>
                  <a:cubicBezTo>
                    <a:pt x="17153" y="1630"/>
                    <a:pt x="18424" y="2853"/>
                    <a:pt x="18424" y="4075"/>
                  </a:cubicBezTo>
                  <a:cubicBezTo>
                    <a:pt x="18424" y="4891"/>
                    <a:pt x="17153" y="6113"/>
                    <a:pt x="15247" y="61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 sz="900">
                <a:ea typeface="宋体" panose="02010600030101010101" pitchFamily="2" charset="-122"/>
              </a:endParaRPr>
            </a:p>
          </p:txBody>
        </p:sp>
        <p:sp>
          <p:nvSpPr>
            <p:cNvPr id="6160" name="任意多边形 5135">
              <a:extLst>
                <a:ext uri="{FF2B5EF4-FFF2-40B4-BE49-F238E27FC236}">
                  <a16:creationId xmlns:a16="http://schemas.microsoft.com/office/drawing/2014/main" id="{3354DA7B-B6BA-8D41-B977-2A533CB4AC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62" y="0"/>
              <a:ext cx="15876" cy="242888"/>
            </a:xfrm>
            <a:custGeom>
              <a:avLst/>
              <a:gdLst>
                <a:gd name="T0" fmla="*/ 10800 w 21600"/>
                <a:gd name="T1" fmla="*/ 21600 h 21600"/>
                <a:gd name="T2" fmla="*/ 21600 w 21600"/>
                <a:gd name="T3" fmla="*/ 20935 h 21600"/>
                <a:gd name="T4" fmla="*/ 21600 w 21600"/>
                <a:gd name="T5" fmla="*/ 665 h 21600"/>
                <a:gd name="T6" fmla="*/ 10800 w 21600"/>
                <a:gd name="T7" fmla="*/ 0 h 21600"/>
                <a:gd name="T8" fmla="*/ 0 w 21600"/>
                <a:gd name="T9" fmla="*/ 665 h 21600"/>
                <a:gd name="T10" fmla="*/ 0 w 21600"/>
                <a:gd name="T11" fmla="*/ 20935 h 21600"/>
                <a:gd name="T12" fmla="*/ 10800 w 21600"/>
                <a:gd name="T13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00" h="21600">
                  <a:moveTo>
                    <a:pt x="10800" y="21600"/>
                  </a:moveTo>
                  <a:cubicBezTo>
                    <a:pt x="16200" y="21600"/>
                    <a:pt x="21600" y="21268"/>
                    <a:pt x="21600" y="20935"/>
                  </a:cubicBezTo>
                  <a:cubicBezTo>
                    <a:pt x="21600" y="665"/>
                    <a:pt x="21600" y="665"/>
                    <a:pt x="21600" y="665"/>
                  </a:cubicBezTo>
                  <a:cubicBezTo>
                    <a:pt x="21600" y="332"/>
                    <a:pt x="16200" y="0"/>
                    <a:pt x="10800" y="0"/>
                  </a:cubicBezTo>
                  <a:cubicBezTo>
                    <a:pt x="5400" y="0"/>
                    <a:pt x="0" y="332"/>
                    <a:pt x="0" y="665"/>
                  </a:cubicBezTo>
                  <a:cubicBezTo>
                    <a:pt x="0" y="20935"/>
                    <a:pt x="0" y="20935"/>
                    <a:pt x="0" y="20935"/>
                  </a:cubicBezTo>
                  <a:cubicBezTo>
                    <a:pt x="0" y="21268"/>
                    <a:pt x="5400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 sz="900">
                <a:ea typeface="宋体" panose="02010600030101010101" pitchFamily="2" charset="-122"/>
              </a:endParaRPr>
            </a:p>
          </p:txBody>
        </p:sp>
        <p:sp>
          <p:nvSpPr>
            <p:cNvPr id="6161" name="任意多边形 5136">
              <a:extLst>
                <a:ext uri="{FF2B5EF4-FFF2-40B4-BE49-F238E27FC236}">
                  <a16:creationId xmlns:a16="http://schemas.microsoft.com/office/drawing/2014/main" id="{EA354EB0-9323-0A4F-88CD-AFD78C9238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812" y="280987"/>
              <a:ext cx="127001" cy="198438"/>
            </a:xfrm>
            <a:custGeom>
              <a:avLst/>
              <a:gdLst>
                <a:gd name="T0" fmla="*/ 15247 w 21600"/>
                <a:gd name="T1" fmla="*/ 0 h 21600"/>
                <a:gd name="T2" fmla="*/ 6353 w 21600"/>
                <a:gd name="T3" fmla="*/ 0 h 21600"/>
                <a:gd name="T4" fmla="*/ 0 w 21600"/>
                <a:gd name="T5" fmla="*/ 4075 h 21600"/>
                <a:gd name="T6" fmla="*/ 6353 w 21600"/>
                <a:gd name="T7" fmla="*/ 7743 h 21600"/>
                <a:gd name="T8" fmla="*/ 9529 w 21600"/>
                <a:gd name="T9" fmla="*/ 7743 h 21600"/>
                <a:gd name="T10" fmla="*/ 9529 w 21600"/>
                <a:gd name="T11" fmla="*/ 20377 h 21600"/>
                <a:gd name="T12" fmla="*/ 10800 w 21600"/>
                <a:gd name="T13" fmla="*/ 21600 h 21600"/>
                <a:gd name="T14" fmla="*/ 12071 w 21600"/>
                <a:gd name="T15" fmla="*/ 20377 h 21600"/>
                <a:gd name="T16" fmla="*/ 12071 w 21600"/>
                <a:gd name="T17" fmla="*/ 7743 h 21600"/>
                <a:gd name="T18" fmla="*/ 15247 w 21600"/>
                <a:gd name="T19" fmla="*/ 7743 h 21600"/>
                <a:gd name="T20" fmla="*/ 21600 w 21600"/>
                <a:gd name="T21" fmla="*/ 4075 h 21600"/>
                <a:gd name="T22" fmla="*/ 15247 w 21600"/>
                <a:gd name="T23" fmla="*/ 0 h 21600"/>
                <a:gd name="T24" fmla="*/ 15247 w 21600"/>
                <a:gd name="T25" fmla="*/ 6113 h 21600"/>
                <a:gd name="T26" fmla="*/ 6353 w 21600"/>
                <a:gd name="T27" fmla="*/ 6113 h 21600"/>
                <a:gd name="T28" fmla="*/ 3176 w 21600"/>
                <a:gd name="T29" fmla="*/ 4075 h 21600"/>
                <a:gd name="T30" fmla="*/ 6353 w 21600"/>
                <a:gd name="T31" fmla="*/ 1630 h 21600"/>
                <a:gd name="T32" fmla="*/ 15247 w 21600"/>
                <a:gd name="T33" fmla="*/ 1630 h 21600"/>
                <a:gd name="T34" fmla="*/ 19059 w 21600"/>
                <a:gd name="T35" fmla="*/ 4075 h 21600"/>
                <a:gd name="T36" fmla="*/ 15247 w 21600"/>
                <a:gd name="T37" fmla="*/ 611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600" h="21600">
                  <a:moveTo>
                    <a:pt x="15247" y="0"/>
                  </a:moveTo>
                  <a:cubicBezTo>
                    <a:pt x="6353" y="0"/>
                    <a:pt x="6353" y="0"/>
                    <a:pt x="6353" y="0"/>
                  </a:cubicBezTo>
                  <a:cubicBezTo>
                    <a:pt x="2541" y="0"/>
                    <a:pt x="0" y="1630"/>
                    <a:pt x="0" y="4075"/>
                  </a:cubicBezTo>
                  <a:cubicBezTo>
                    <a:pt x="0" y="6113"/>
                    <a:pt x="2541" y="7743"/>
                    <a:pt x="6353" y="7743"/>
                  </a:cubicBezTo>
                  <a:cubicBezTo>
                    <a:pt x="9529" y="7743"/>
                    <a:pt x="9529" y="7743"/>
                    <a:pt x="9529" y="7743"/>
                  </a:cubicBezTo>
                  <a:cubicBezTo>
                    <a:pt x="9529" y="20377"/>
                    <a:pt x="9529" y="20377"/>
                    <a:pt x="9529" y="20377"/>
                  </a:cubicBezTo>
                  <a:cubicBezTo>
                    <a:pt x="9529" y="21192"/>
                    <a:pt x="10165" y="21600"/>
                    <a:pt x="10800" y="21600"/>
                  </a:cubicBezTo>
                  <a:cubicBezTo>
                    <a:pt x="11435" y="21600"/>
                    <a:pt x="12071" y="21192"/>
                    <a:pt x="12071" y="20377"/>
                  </a:cubicBezTo>
                  <a:cubicBezTo>
                    <a:pt x="12071" y="7743"/>
                    <a:pt x="12071" y="7743"/>
                    <a:pt x="12071" y="7743"/>
                  </a:cubicBezTo>
                  <a:cubicBezTo>
                    <a:pt x="15247" y="7743"/>
                    <a:pt x="15247" y="7743"/>
                    <a:pt x="15247" y="7743"/>
                  </a:cubicBezTo>
                  <a:cubicBezTo>
                    <a:pt x="19059" y="7743"/>
                    <a:pt x="21600" y="6113"/>
                    <a:pt x="21600" y="4075"/>
                  </a:cubicBezTo>
                  <a:cubicBezTo>
                    <a:pt x="21600" y="1630"/>
                    <a:pt x="19059" y="0"/>
                    <a:pt x="15247" y="0"/>
                  </a:cubicBezTo>
                  <a:close/>
                  <a:moveTo>
                    <a:pt x="15247" y="6113"/>
                  </a:moveTo>
                  <a:cubicBezTo>
                    <a:pt x="6353" y="6113"/>
                    <a:pt x="6353" y="6113"/>
                    <a:pt x="6353" y="6113"/>
                  </a:cubicBezTo>
                  <a:cubicBezTo>
                    <a:pt x="4447" y="6113"/>
                    <a:pt x="3176" y="4891"/>
                    <a:pt x="3176" y="4075"/>
                  </a:cubicBezTo>
                  <a:cubicBezTo>
                    <a:pt x="3176" y="2853"/>
                    <a:pt x="4447" y="1630"/>
                    <a:pt x="6353" y="1630"/>
                  </a:cubicBezTo>
                  <a:cubicBezTo>
                    <a:pt x="15247" y="1630"/>
                    <a:pt x="15247" y="1630"/>
                    <a:pt x="15247" y="1630"/>
                  </a:cubicBezTo>
                  <a:cubicBezTo>
                    <a:pt x="17153" y="1630"/>
                    <a:pt x="19059" y="2853"/>
                    <a:pt x="19059" y="4075"/>
                  </a:cubicBezTo>
                  <a:cubicBezTo>
                    <a:pt x="19059" y="4891"/>
                    <a:pt x="17153" y="6113"/>
                    <a:pt x="15247" y="61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 sz="900">
                <a:ea typeface="宋体" panose="02010600030101010101" pitchFamily="2" charset="-122"/>
              </a:endParaRPr>
            </a:p>
          </p:txBody>
        </p:sp>
        <p:sp>
          <p:nvSpPr>
            <p:cNvPr id="6162" name="任意多边形 5137">
              <a:extLst>
                <a:ext uri="{FF2B5EF4-FFF2-40B4-BE49-F238E27FC236}">
                  <a16:creationId xmlns:a16="http://schemas.microsoft.com/office/drawing/2014/main" id="{64F8AAEF-A536-C240-A109-C958F21EAF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375" y="0"/>
              <a:ext cx="15875" cy="242888"/>
            </a:xfrm>
            <a:custGeom>
              <a:avLst/>
              <a:gdLst>
                <a:gd name="T0" fmla="*/ 10800 w 21600"/>
                <a:gd name="T1" fmla="*/ 21600 h 21600"/>
                <a:gd name="T2" fmla="*/ 21600 w 21600"/>
                <a:gd name="T3" fmla="*/ 20935 h 21600"/>
                <a:gd name="T4" fmla="*/ 21600 w 21600"/>
                <a:gd name="T5" fmla="*/ 665 h 21600"/>
                <a:gd name="T6" fmla="*/ 10800 w 21600"/>
                <a:gd name="T7" fmla="*/ 0 h 21600"/>
                <a:gd name="T8" fmla="*/ 0 w 21600"/>
                <a:gd name="T9" fmla="*/ 665 h 21600"/>
                <a:gd name="T10" fmla="*/ 0 w 21600"/>
                <a:gd name="T11" fmla="*/ 20935 h 21600"/>
                <a:gd name="T12" fmla="*/ 10800 w 21600"/>
                <a:gd name="T13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00" h="21600">
                  <a:moveTo>
                    <a:pt x="10800" y="21600"/>
                  </a:moveTo>
                  <a:cubicBezTo>
                    <a:pt x="16200" y="21600"/>
                    <a:pt x="21600" y="21268"/>
                    <a:pt x="21600" y="20935"/>
                  </a:cubicBezTo>
                  <a:cubicBezTo>
                    <a:pt x="21600" y="665"/>
                    <a:pt x="21600" y="665"/>
                    <a:pt x="21600" y="665"/>
                  </a:cubicBezTo>
                  <a:cubicBezTo>
                    <a:pt x="21600" y="332"/>
                    <a:pt x="16200" y="0"/>
                    <a:pt x="10800" y="0"/>
                  </a:cubicBezTo>
                  <a:cubicBezTo>
                    <a:pt x="5400" y="0"/>
                    <a:pt x="0" y="332"/>
                    <a:pt x="0" y="665"/>
                  </a:cubicBezTo>
                  <a:cubicBezTo>
                    <a:pt x="0" y="20935"/>
                    <a:pt x="0" y="20935"/>
                    <a:pt x="0" y="20935"/>
                  </a:cubicBezTo>
                  <a:cubicBezTo>
                    <a:pt x="0" y="21268"/>
                    <a:pt x="5400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 sz="900">
                <a:ea typeface="宋体" panose="02010600030101010101" pitchFamily="2" charset="-122"/>
              </a:endParaRPr>
            </a:p>
          </p:txBody>
        </p:sp>
      </p:grpSp>
      <p:sp>
        <p:nvSpPr>
          <p:cNvPr id="6163" name="任意多边形 5138">
            <a:extLst>
              <a:ext uri="{FF2B5EF4-FFF2-40B4-BE49-F238E27FC236}">
                <a16:creationId xmlns:a16="http://schemas.microsoft.com/office/drawing/2014/main" id="{7511DB36-CACF-B849-99AB-1F69C16A6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3607" y="5751513"/>
            <a:ext cx="239713" cy="146050"/>
          </a:xfrm>
          <a:custGeom>
            <a:avLst/>
            <a:gdLst>
              <a:gd name="T0" fmla="*/ 21262 w 21600"/>
              <a:gd name="T1" fmla="*/ 20492 h 21600"/>
              <a:gd name="T2" fmla="*/ 19237 w 21600"/>
              <a:gd name="T3" fmla="*/ 20492 h 21600"/>
              <a:gd name="T4" fmla="*/ 19237 w 21600"/>
              <a:gd name="T5" fmla="*/ 13846 h 21600"/>
              <a:gd name="T6" fmla="*/ 18225 w 21600"/>
              <a:gd name="T7" fmla="*/ 12185 h 21600"/>
              <a:gd name="T8" fmla="*/ 15862 w 21600"/>
              <a:gd name="T9" fmla="*/ 12185 h 21600"/>
              <a:gd name="T10" fmla="*/ 14850 w 21600"/>
              <a:gd name="T11" fmla="*/ 13846 h 21600"/>
              <a:gd name="T12" fmla="*/ 14850 w 21600"/>
              <a:gd name="T13" fmla="*/ 20492 h 21600"/>
              <a:gd name="T14" fmla="*/ 12994 w 21600"/>
              <a:gd name="T15" fmla="*/ 20492 h 21600"/>
              <a:gd name="T16" fmla="*/ 12994 w 21600"/>
              <a:gd name="T17" fmla="*/ 1662 h 21600"/>
              <a:gd name="T18" fmla="*/ 11981 w 21600"/>
              <a:gd name="T19" fmla="*/ 0 h 21600"/>
              <a:gd name="T20" fmla="*/ 9619 w 21600"/>
              <a:gd name="T21" fmla="*/ 0 h 21600"/>
              <a:gd name="T22" fmla="*/ 8606 w 21600"/>
              <a:gd name="T23" fmla="*/ 1662 h 21600"/>
              <a:gd name="T24" fmla="*/ 8606 w 21600"/>
              <a:gd name="T25" fmla="*/ 20492 h 21600"/>
              <a:gd name="T26" fmla="*/ 6750 w 21600"/>
              <a:gd name="T27" fmla="*/ 20492 h 21600"/>
              <a:gd name="T28" fmla="*/ 6750 w 21600"/>
              <a:gd name="T29" fmla="*/ 9692 h 21600"/>
              <a:gd name="T30" fmla="*/ 5738 w 21600"/>
              <a:gd name="T31" fmla="*/ 8031 h 21600"/>
              <a:gd name="T32" fmla="*/ 3375 w 21600"/>
              <a:gd name="T33" fmla="*/ 8031 h 21600"/>
              <a:gd name="T34" fmla="*/ 2363 w 21600"/>
              <a:gd name="T35" fmla="*/ 9692 h 21600"/>
              <a:gd name="T36" fmla="*/ 2363 w 21600"/>
              <a:gd name="T37" fmla="*/ 20492 h 21600"/>
              <a:gd name="T38" fmla="*/ 338 w 21600"/>
              <a:gd name="T39" fmla="*/ 20492 h 21600"/>
              <a:gd name="T40" fmla="*/ 0 w 21600"/>
              <a:gd name="T41" fmla="*/ 21046 h 21600"/>
              <a:gd name="T42" fmla="*/ 338 w 21600"/>
              <a:gd name="T43" fmla="*/ 21600 h 21600"/>
              <a:gd name="T44" fmla="*/ 21262 w 21600"/>
              <a:gd name="T45" fmla="*/ 21600 h 21600"/>
              <a:gd name="T46" fmla="*/ 21600 w 21600"/>
              <a:gd name="T47" fmla="*/ 21046 h 21600"/>
              <a:gd name="T48" fmla="*/ 21262 w 21600"/>
              <a:gd name="T49" fmla="*/ 20492 h 21600"/>
              <a:gd name="T50" fmla="*/ 6075 w 21600"/>
              <a:gd name="T51" fmla="*/ 20492 h 21600"/>
              <a:gd name="T52" fmla="*/ 3038 w 21600"/>
              <a:gd name="T53" fmla="*/ 20492 h 21600"/>
              <a:gd name="T54" fmla="*/ 3038 w 21600"/>
              <a:gd name="T55" fmla="*/ 9415 h 21600"/>
              <a:gd name="T56" fmla="*/ 6075 w 21600"/>
              <a:gd name="T57" fmla="*/ 9415 h 21600"/>
              <a:gd name="T58" fmla="*/ 6075 w 21600"/>
              <a:gd name="T59" fmla="*/ 20492 h 21600"/>
              <a:gd name="T60" fmla="*/ 12319 w 21600"/>
              <a:gd name="T61" fmla="*/ 20492 h 21600"/>
              <a:gd name="T62" fmla="*/ 9281 w 21600"/>
              <a:gd name="T63" fmla="*/ 20492 h 21600"/>
              <a:gd name="T64" fmla="*/ 9281 w 21600"/>
              <a:gd name="T65" fmla="*/ 1108 h 21600"/>
              <a:gd name="T66" fmla="*/ 12319 w 21600"/>
              <a:gd name="T67" fmla="*/ 1108 h 21600"/>
              <a:gd name="T68" fmla="*/ 12319 w 21600"/>
              <a:gd name="T69" fmla="*/ 20492 h 21600"/>
              <a:gd name="T70" fmla="*/ 18562 w 21600"/>
              <a:gd name="T71" fmla="*/ 20492 h 21600"/>
              <a:gd name="T72" fmla="*/ 15525 w 21600"/>
              <a:gd name="T73" fmla="*/ 20492 h 21600"/>
              <a:gd name="T74" fmla="*/ 15525 w 21600"/>
              <a:gd name="T75" fmla="*/ 13569 h 21600"/>
              <a:gd name="T76" fmla="*/ 18562 w 21600"/>
              <a:gd name="T77" fmla="*/ 13569 h 21600"/>
              <a:gd name="T78" fmla="*/ 18562 w 21600"/>
              <a:gd name="T79" fmla="*/ 20492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1600" h="21600">
                <a:moveTo>
                  <a:pt x="21262" y="20492"/>
                </a:moveTo>
                <a:cubicBezTo>
                  <a:pt x="19237" y="20492"/>
                  <a:pt x="19237" y="20492"/>
                  <a:pt x="19237" y="20492"/>
                </a:cubicBezTo>
                <a:cubicBezTo>
                  <a:pt x="19237" y="13846"/>
                  <a:pt x="19237" y="13846"/>
                  <a:pt x="19237" y="13846"/>
                </a:cubicBezTo>
                <a:cubicBezTo>
                  <a:pt x="19237" y="13015"/>
                  <a:pt x="18900" y="12185"/>
                  <a:pt x="18225" y="12185"/>
                </a:cubicBezTo>
                <a:cubicBezTo>
                  <a:pt x="15862" y="12185"/>
                  <a:pt x="15862" y="12185"/>
                  <a:pt x="15862" y="12185"/>
                </a:cubicBezTo>
                <a:cubicBezTo>
                  <a:pt x="15187" y="12185"/>
                  <a:pt x="14850" y="13015"/>
                  <a:pt x="14850" y="13846"/>
                </a:cubicBezTo>
                <a:cubicBezTo>
                  <a:pt x="14850" y="20492"/>
                  <a:pt x="14850" y="20492"/>
                  <a:pt x="14850" y="20492"/>
                </a:cubicBezTo>
                <a:cubicBezTo>
                  <a:pt x="12994" y="20492"/>
                  <a:pt x="12994" y="20492"/>
                  <a:pt x="12994" y="20492"/>
                </a:cubicBezTo>
                <a:cubicBezTo>
                  <a:pt x="12994" y="1662"/>
                  <a:pt x="12994" y="1662"/>
                  <a:pt x="12994" y="1662"/>
                </a:cubicBezTo>
                <a:cubicBezTo>
                  <a:pt x="12994" y="554"/>
                  <a:pt x="12656" y="0"/>
                  <a:pt x="11981" y="0"/>
                </a:cubicBezTo>
                <a:cubicBezTo>
                  <a:pt x="9619" y="0"/>
                  <a:pt x="9619" y="0"/>
                  <a:pt x="9619" y="0"/>
                </a:cubicBezTo>
                <a:cubicBezTo>
                  <a:pt x="8944" y="0"/>
                  <a:pt x="8606" y="554"/>
                  <a:pt x="8606" y="1662"/>
                </a:cubicBezTo>
                <a:cubicBezTo>
                  <a:pt x="8606" y="20492"/>
                  <a:pt x="8606" y="20492"/>
                  <a:pt x="8606" y="20492"/>
                </a:cubicBezTo>
                <a:cubicBezTo>
                  <a:pt x="6750" y="20492"/>
                  <a:pt x="6750" y="20492"/>
                  <a:pt x="6750" y="20492"/>
                </a:cubicBezTo>
                <a:cubicBezTo>
                  <a:pt x="6750" y="9692"/>
                  <a:pt x="6750" y="9692"/>
                  <a:pt x="6750" y="9692"/>
                </a:cubicBezTo>
                <a:cubicBezTo>
                  <a:pt x="6750" y="8862"/>
                  <a:pt x="6413" y="8031"/>
                  <a:pt x="5738" y="8031"/>
                </a:cubicBezTo>
                <a:cubicBezTo>
                  <a:pt x="3375" y="8031"/>
                  <a:pt x="3375" y="8031"/>
                  <a:pt x="3375" y="8031"/>
                </a:cubicBezTo>
                <a:cubicBezTo>
                  <a:pt x="2700" y="8031"/>
                  <a:pt x="2363" y="8862"/>
                  <a:pt x="2363" y="9692"/>
                </a:cubicBezTo>
                <a:cubicBezTo>
                  <a:pt x="2363" y="20492"/>
                  <a:pt x="2363" y="20492"/>
                  <a:pt x="2363" y="20492"/>
                </a:cubicBezTo>
                <a:cubicBezTo>
                  <a:pt x="338" y="20492"/>
                  <a:pt x="338" y="20492"/>
                  <a:pt x="338" y="20492"/>
                </a:cubicBezTo>
                <a:cubicBezTo>
                  <a:pt x="169" y="20492"/>
                  <a:pt x="0" y="20769"/>
                  <a:pt x="0" y="21046"/>
                </a:cubicBezTo>
                <a:cubicBezTo>
                  <a:pt x="0" y="21323"/>
                  <a:pt x="169" y="21600"/>
                  <a:pt x="338" y="21600"/>
                </a:cubicBezTo>
                <a:cubicBezTo>
                  <a:pt x="21262" y="21600"/>
                  <a:pt x="21262" y="21600"/>
                  <a:pt x="21262" y="21600"/>
                </a:cubicBezTo>
                <a:cubicBezTo>
                  <a:pt x="21431" y="21600"/>
                  <a:pt x="21600" y="21323"/>
                  <a:pt x="21600" y="21046"/>
                </a:cubicBezTo>
                <a:cubicBezTo>
                  <a:pt x="21600" y="20769"/>
                  <a:pt x="21431" y="20492"/>
                  <a:pt x="21262" y="20492"/>
                </a:cubicBezTo>
                <a:close/>
                <a:moveTo>
                  <a:pt x="6075" y="20492"/>
                </a:moveTo>
                <a:cubicBezTo>
                  <a:pt x="3038" y="20492"/>
                  <a:pt x="3038" y="20492"/>
                  <a:pt x="3038" y="20492"/>
                </a:cubicBezTo>
                <a:cubicBezTo>
                  <a:pt x="3038" y="9415"/>
                  <a:pt x="3038" y="9415"/>
                  <a:pt x="3038" y="9415"/>
                </a:cubicBezTo>
                <a:cubicBezTo>
                  <a:pt x="6075" y="9415"/>
                  <a:pt x="6075" y="9415"/>
                  <a:pt x="6075" y="9415"/>
                </a:cubicBezTo>
                <a:lnTo>
                  <a:pt x="6075" y="20492"/>
                </a:lnTo>
                <a:close/>
                <a:moveTo>
                  <a:pt x="12319" y="20492"/>
                </a:moveTo>
                <a:cubicBezTo>
                  <a:pt x="9281" y="20492"/>
                  <a:pt x="9281" y="20492"/>
                  <a:pt x="9281" y="20492"/>
                </a:cubicBezTo>
                <a:cubicBezTo>
                  <a:pt x="9281" y="1108"/>
                  <a:pt x="9281" y="1108"/>
                  <a:pt x="9281" y="1108"/>
                </a:cubicBezTo>
                <a:cubicBezTo>
                  <a:pt x="12319" y="1108"/>
                  <a:pt x="12319" y="1108"/>
                  <a:pt x="12319" y="1108"/>
                </a:cubicBezTo>
                <a:lnTo>
                  <a:pt x="12319" y="20492"/>
                </a:lnTo>
                <a:close/>
                <a:moveTo>
                  <a:pt x="18562" y="20492"/>
                </a:moveTo>
                <a:cubicBezTo>
                  <a:pt x="15525" y="20492"/>
                  <a:pt x="15525" y="20492"/>
                  <a:pt x="15525" y="20492"/>
                </a:cubicBezTo>
                <a:cubicBezTo>
                  <a:pt x="15525" y="13569"/>
                  <a:pt x="15525" y="13569"/>
                  <a:pt x="15525" y="13569"/>
                </a:cubicBezTo>
                <a:cubicBezTo>
                  <a:pt x="18562" y="13569"/>
                  <a:pt x="18562" y="13569"/>
                  <a:pt x="18562" y="13569"/>
                </a:cubicBezTo>
                <a:lnTo>
                  <a:pt x="18562" y="2049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 sz="900">
              <a:ea typeface="宋体" panose="02010600030101010101" pitchFamily="2" charset="-122"/>
            </a:endParaRPr>
          </a:p>
        </p:txBody>
      </p:sp>
      <p:grpSp>
        <p:nvGrpSpPr>
          <p:cNvPr id="6164" name="组合 5139">
            <a:extLst>
              <a:ext uri="{FF2B5EF4-FFF2-40B4-BE49-F238E27FC236}">
                <a16:creationId xmlns:a16="http://schemas.microsoft.com/office/drawing/2014/main" id="{F622684D-3404-D843-B749-2ECEB4DA6E83}"/>
              </a:ext>
            </a:extLst>
          </p:cNvPr>
          <p:cNvGrpSpPr>
            <a:grpSpLocks/>
          </p:cNvGrpSpPr>
          <p:nvPr/>
        </p:nvGrpSpPr>
        <p:grpSpPr bwMode="auto">
          <a:xfrm>
            <a:off x="8472488" y="4822032"/>
            <a:ext cx="221457" cy="220663"/>
            <a:chOff x="-1" y="-1"/>
            <a:chExt cx="442954" cy="441755"/>
          </a:xfrm>
        </p:grpSpPr>
        <p:sp>
          <p:nvSpPr>
            <p:cNvPr id="6165" name="任意多边形 5140">
              <a:extLst>
                <a:ext uri="{FF2B5EF4-FFF2-40B4-BE49-F238E27FC236}">
                  <a16:creationId xmlns:a16="http://schemas.microsoft.com/office/drawing/2014/main" id="{08090FE6-0AF4-2E4A-A790-A48A9E1B3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442953" cy="441754"/>
            </a:xfrm>
            <a:custGeom>
              <a:avLst/>
              <a:gdLst>
                <a:gd name="T0" fmla="*/ 14455 w 21309"/>
                <a:gd name="T1" fmla="*/ 10969 h 21600"/>
                <a:gd name="T2" fmla="*/ 20437 w 21309"/>
                <a:gd name="T3" fmla="*/ 844 h 21600"/>
                <a:gd name="T4" fmla="*/ 16449 w 21309"/>
                <a:gd name="T5" fmla="*/ 844 h 21600"/>
                <a:gd name="T6" fmla="*/ 10800 w 21309"/>
                <a:gd name="T7" fmla="*/ 6075 h 21600"/>
                <a:gd name="T8" fmla="*/ 9138 w 21309"/>
                <a:gd name="T9" fmla="*/ 1519 h 21600"/>
                <a:gd name="T10" fmla="*/ 3988 w 21309"/>
                <a:gd name="T11" fmla="*/ 169 h 21600"/>
                <a:gd name="T12" fmla="*/ 3822 w 21309"/>
                <a:gd name="T13" fmla="*/ 844 h 21600"/>
                <a:gd name="T14" fmla="*/ 6812 w 21309"/>
                <a:gd name="T15" fmla="*/ 4556 h 21600"/>
                <a:gd name="T16" fmla="*/ 4486 w 21309"/>
                <a:gd name="T17" fmla="*/ 6919 h 21600"/>
                <a:gd name="T18" fmla="*/ 831 w 21309"/>
                <a:gd name="T19" fmla="*/ 3881 h 21600"/>
                <a:gd name="T20" fmla="*/ 166 w 21309"/>
                <a:gd name="T21" fmla="*/ 4050 h 21600"/>
                <a:gd name="T22" fmla="*/ 1495 w 21309"/>
                <a:gd name="T23" fmla="*/ 9281 h 21600"/>
                <a:gd name="T24" fmla="*/ 6812 w 21309"/>
                <a:gd name="T25" fmla="*/ 10631 h 21600"/>
                <a:gd name="T26" fmla="*/ 8640 w 21309"/>
                <a:gd name="T27" fmla="*/ 12319 h 21600"/>
                <a:gd name="T28" fmla="*/ 1828 w 21309"/>
                <a:gd name="T29" fmla="*/ 17212 h 21600"/>
                <a:gd name="T30" fmla="*/ 1495 w 21309"/>
                <a:gd name="T31" fmla="*/ 17381 h 21600"/>
                <a:gd name="T32" fmla="*/ 166 w 21309"/>
                <a:gd name="T33" fmla="*/ 21262 h 21600"/>
                <a:gd name="T34" fmla="*/ 831 w 21309"/>
                <a:gd name="T35" fmla="*/ 21600 h 21600"/>
                <a:gd name="T36" fmla="*/ 4154 w 21309"/>
                <a:gd name="T37" fmla="*/ 19912 h 21600"/>
                <a:gd name="T38" fmla="*/ 4818 w 21309"/>
                <a:gd name="T39" fmla="*/ 17212 h 21600"/>
                <a:gd name="T40" fmla="*/ 9138 w 21309"/>
                <a:gd name="T41" fmla="*/ 12825 h 21600"/>
                <a:gd name="T42" fmla="*/ 18775 w 21309"/>
                <a:gd name="T43" fmla="*/ 21600 h 21600"/>
                <a:gd name="T44" fmla="*/ 21268 w 21309"/>
                <a:gd name="T45" fmla="*/ 19069 h 21600"/>
                <a:gd name="T46" fmla="*/ 3655 w 21309"/>
                <a:gd name="T47" fmla="*/ 19406 h 21600"/>
                <a:gd name="T48" fmla="*/ 831 w 21309"/>
                <a:gd name="T49" fmla="*/ 20756 h 21600"/>
                <a:gd name="T50" fmla="*/ 1163 w 21309"/>
                <a:gd name="T51" fmla="*/ 20081 h 21600"/>
                <a:gd name="T52" fmla="*/ 3988 w 21309"/>
                <a:gd name="T53" fmla="*/ 17550 h 21600"/>
                <a:gd name="T54" fmla="*/ 16948 w 21309"/>
                <a:gd name="T55" fmla="*/ 1350 h 21600"/>
                <a:gd name="T56" fmla="*/ 20437 w 21309"/>
                <a:gd name="T57" fmla="*/ 2869 h 21600"/>
                <a:gd name="T58" fmla="*/ 13791 w 21309"/>
                <a:gd name="T59" fmla="*/ 10463 h 21600"/>
                <a:gd name="T60" fmla="*/ 17778 w 21309"/>
                <a:gd name="T61" fmla="*/ 4050 h 21600"/>
                <a:gd name="T62" fmla="*/ 17778 w 21309"/>
                <a:gd name="T63" fmla="*/ 3544 h 21600"/>
                <a:gd name="T64" fmla="*/ 12129 w 21309"/>
                <a:gd name="T65" fmla="*/ 8775 h 21600"/>
                <a:gd name="T66" fmla="*/ 16948 w 21309"/>
                <a:gd name="T67" fmla="*/ 1350 h 21600"/>
                <a:gd name="T68" fmla="*/ 18775 w 21309"/>
                <a:gd name="T69" fmla="*/ 20756 h 21600"/>
                <a:gd name="T70" fmla="*/ 7145 w 21309"/>
                <a:gd name="T71" fmla="*/ 9788 h 21600"/>
                <a:gd name="T72" fmla="*/ 5317 w 21309"/>
                <a:gd name="T73" fmla="*/ 10125 h 21600"/>
                <a:gd name="T74" fmla="*/ 831 w 21309"/>
                <a:gd name="T75" fmla="*/ 4894 h 21600"/>
                <a:gd name="T76" fmla="*/ 3323 w 21309"/>
                <a:gd name="T77" fmla="*/ 7425 h 21600"/>
                <a:gd name="T78" fmla="*/ 4818 w 21309"/>
                <a:gd name="T79" fmla="*/ 7594 h 21600"/>
                <a:gd name="T80" fmla="*/ 7477 w 21309"/>
                <a:gd name="T81" fmla="*/ 4894 h 21600"/>
                <a:gd name="T82" fmla="*/ 4818 w 21309"/>
                <a:gd name="T83" fmla="*/ 844 h 21600"/>
                <a:gd name="T84" fmla="*/ 8640 w 21309"/>
                <a:gd name="T85" fmla="*/ 2194 h 21600"/>
                <a:gd name="T86" fmla="*/ 9803 w 21309"/>
                <a:gd name="T87" fmla="*/ 7088 h 21600"/>
                <a:gd name="T88" fmla="*/ 19938 w 21309"/>
                <a:gd name="T89" fmla="*/ 17887 h 21600"/>
                <a:gd name="T90" fmla="*/ 19938 w 21309"/>
                <a:gd name="T91" fmla="*/ 2025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309" h="21600">
                  <a:moveTo>
                    <a:pt x="20603" y="17212"/>
                  </a:moveTo>
                  <a:cubicBezTo>
                    <a:pt x="14455" y="10969"/>
                    <a:pt x="14455" y="10969"/>
                    <a:pt x="14455" y="10969"/>
                  </a:cubicBezTo>
                  <a:cubicBezTo>
                    <a:pt x="20437" y="4894"/>
                    <a:pt x="20437" y="4894"/>
                    <a:pt x="20437" y="4894"/>
                  </a:cubicBezTo>
                  <a:cubicBezTo>
                    <a:pt x="21600" y="3713"/>
                    <a:pt x="21600" y="2025"/>
                    <a:pt x="20437" y="844"/>
                  </a:cubicBezTo>
                  <a:cubicBezTo>
                    <a:pt x="19938" y="338"/>
                    <a:pt x="19274" y="0"/>
                    <a:pt x="18443" y="0"/>
                  </a:cubicBezTo>
                  <a:cubicBezTo>
                    <a:pt x="17612" y="0"/>
                    <a:pt x="16948" y="338"/>
                    <a:pt x="16449" y="844"/>
                  </a:cubicBezTo>
                  <a:cubicBezTo>
                    <a:pt x="10634" y="6750"/>
                    <a:pt x="10634" y="6750"/>
                    <a:pt x="10634" y="6750"/>
                  </a:cubicBezTo>
                  <a:cubicBezTo>
                    <a:pt x="10800" y="6075"/>
                    <a:pt x="10800" y="6075"/>
                    <a:pt x="10800" y="6075"/>
                  </a:cubicBezTo>
                  <a:cubicBezTo>
                    <a:pt x="10800" y="5906"/>
                    <a:pt x="10800" y="5569"/>
                    <a:pt x="10800" y="5400"/>
                  </a:cubicBezTo>
                  <a:cubicBezTo>
                    <a:pt x="10800" y="4050"/>
                    <a:pt x="10135" y="2700"/>
                    <a:pt x="9138" y="1519"/>
                  </a:cubicBezTo>
                  <a:cubicBezTo>
                    <a:pt x="8142" y="506"/>
                    <a:pt x="6812" y="0"/>
                    <a:pt x="5317" y="0"/>
                  </a:cubicBezTo>
                  <a:cubicBezTo>
                    <a:pt x="4818" y="0"/>
                    <a:pt x="4320" y="0"/>
                    <a:pt x="3988" y="169"/>
                  </a:cubicBezTo>
                  <a:cubicBezTo>
                    <a:pt x="3822" y="169"/>
                    <a:pt x="3822" y="338"/>
                    <a:pt x="3822" y="338"/>
                  </a:cubicBezTo>
                  <a:cubicBezTo>
                    <a:pt x="3655" y="506"/>
                    <a:pt x="3655" y="675"/>
                    <a:pt x="3822" y="844"/>
                  </a:cubicBezTo>
                  <a:cubicBezTo>
                    <a:pt x="6812" y="3881"/>
                    <a:pt x="6812" y="3881"/>
                    <a:pt x="6812" y="3881"/>
                  </a:cubicBezTo>
                  <a:cubicBezTo>
                    <a:pt x="6812" y="4050"/>
                    <a:pt x="6812" y="4219"/>
                    <a:pt x="6812" y="4556"/>
                  </a:cubicBezTo>
                  <a:cubicBezTo>
                    <a:pt x="6646" y="5063"/>
                    <a:pt x="6314" y="5569"/>
                    <a:pt x="5815" y="5906"/>
                  </a:cubicBezTo>
                  <a:cubicBezTo>
                    <a:pt x="5483" y="6413"/>
                    <a:pt x="4985" y="6750"/>
                    <a:pt x="4486" y="6919"/>
                  </a:cubicBezTo>
                  <a:cubicBezTo>
                    <a:pt x="4154" y="6919"/>
                    <a:pt x="3988" y="6919"/>
                    <a:pt x="3822" y="6919"/>
                  </a:cubicBezTo>
                  <a:cubicBezTo>
                    <a:pt x="831" y="3881"/>
                    <a:pt x="831" y="3881"/>
                    <a:pt x="831" y="3881"/>
                  </a:cubicBezTo>
                  <a:cubicBezTo>
                    <a:pt x="665" y="3713"/>
                    <a:pt x="498" y="3713"/>
                    <a:pt x="332" y="3881"/>
                  </a:cubicBezTo>
                  <a:cubicBezTo>
                    <a:pt x="332" y="3881"/>
                    <a:pt x="166" y="3881"/>
                    <a:pt x="166" y="4050"/>
                  </a:cubicBezTo>
                  <a:cubicBezTo>
                    <a:pt x="0" y="4388"/>
                    <a:pt x="0" y="4894"/>
                    <a:pt x="0" y="5400"/>
                  </a:cubicBezTo>
                  <a:cubicBezTo>
                    <a:pt x="0" y="6919"/>
                    <a:pt x="498" y="8269"/>
                    <a:pt x="1495" y="9281"/>
                  </a:cubicBezTo>
                  <a:cubicBezTo>
                    <a:pt x="2658" y="10294"/>
                    <a:pt x="3988" y="10969"/>
                    <a:pt x="5317" y="10969"/>
                  </a:cubicBezTo>
                  <a:cubicBezTo>
                    <a:pt x="5815" y="10969"/>
                    <a:pt x="6314" y="10800"/>
                    <a:pt x="6812" y="10631"/>
                  </a:cubicBezTo>
                  <a:cubicBezTo>
                    <a:pt x="6978" y="10631"/>
                    <a:pt x="6978" y="10631"/>
                    <a:pt x="6978" y="10631"/>
                  </a:cubicBezTo>
                  <a:cubicBezTo>
                    <a:pt x="8640" y="12319"/>
                    <a:pt x="8640" y="12319"/>
                    <a:pt x="8640" y="12319"/>
                  </a:cubicBezTo>
                  <a:cubicBezTo>
                    <a:pt x="4320" y="16706"/>
                    <a:pt x="4320" y="16706"/>
                    <a:pt x="4320" y="16706"/>
                  </a:cubicBezTo>
                  <a:cubicBezTo>
                    <a:pt x="1828" y="17212"/>
                    <a:pt x="1828" y="17212"/>
                    <a:pt x="1828" y="17212"/>
                  </a:cubicBezTo>
                  <a:cubicBezTo>
                    <a:pt x="1662" y="17212"/>
                    <a:pt x="1662" y="17212"/>
                    <a:pt x="1662" y="17381"/>
                  </a:cubicBezTo>
                  <a:cubicBezTo>
                    <a:pt x="1495" y="17381"/>
                    <a:pt x="1495" y="17381"/>
                    <a:pt x="1495" y="17381"/>
                  </a:cubicBezTo>
                  <a:cubicBezTo>
                    <a:pt x="0" y="20756"/>
                    <a:pt x="0" y="20756"/>
                    <a:pt x="0" y="20756"/>
                  </a:cubicBezTo>
                  <a:cubicBezTo>
                    <a:pt x="0" y="20925"/>
                    <a:pt x="0" y="21094"/>
                    <a:pt x="166" y="21262"/>
                  </a:cubicBezTo>
                  <a:cubicBezTo>
                    <a:pt x="332" y="21431"/>
                    <a:pt x="332" y="21431"/>
                    <a:pt x="332" y="21431"/>
                  </a:cubicBezTo>
                  <a:cubicBezTo>
                    <a:pt x="498" y="21600"/>
                    <a:pt x="665" y="21600"/>
                    <a:pt x="831" y="21600"/>
                  </a:cubicBezTo>
                  <a:cubicBezTo>
                    <a:pt x="4154" y="20081"/>
                    <a:pt x="4154" y="20081"/>
                    <a:pt x="4154" y="20081"/>
                  </a:cubicBezTo>
                  <a:cubicBezTo>
                    <a:pt x="4154" y="20081"/>
                    <a:pt x="4154" y="20081"/>
                    <a:pt x="4154" y="19912"/>
                  </a:cubicBezTo>
                  <a:cubicBezTo>
                    <a:pt x="4320" y="19912"/>
                    <a:pt x="4320" y="19912"/>
                    <a:pt x="4320" y="19744"/>
                  </a:cubicBezTo>
                  <a:cubicBezTo>
                    <a:pt x="4818" y="17212"/>
                    <a:pt x="4818" y="17212"/>
                    <a:pt x="4818" y="17212"/>
                  </a:cubicBezTo>
                  <a:cubicBezTo>
                    <a:pt x="4985" y="17212"/>
                    <a:pt x="4985" y="17212"/>
                    <a:pt x="4985" y="17212"/>
                  </a:cubicBezTo>
                  <a:cubicBezTo>
                    <a:pt x="9138" y="12825"/>
                    <a:pt x="9138" y="12825"/>
                    <a:pt x="9138" y="12825"/>
                  </a:cubicBezTo>
                  <a:cubicBezTo>
                    <a:pt x="16948" y="20925"/>
                    <a:pt x="16948" y="20925"/>
                    <a:pt x="16948" y="20925"/>
                  </a:cubicBezTo>
                  <a:cubicBezTo>
                    <a:pt x="17446" y="21262"/>
                    <a:pt x="18111" y="21600"/>
                    <a:pt x="18775" y="21600"/>
                  </a:cubicBezTo>
                  <a:cubicBezTo>
                    <a:pt x="19440" y="21600"/>
                    <a:pt x="20105" y="21262"/>
                    <a:pt x="20603" y="20925"/>
                  </a:cubicBezTo>
                  <a:cubicBezTo>
                    <a:pt x="20935" y="20419"/>
                    <a:pt x="21268" y="19744"/>
                    <a:pt x="21268" y="19069"/>
                  </a:cubicBezTo>
                  <a:cubicBezTo>
                    <a:pt x="21268" y="18394"/>
                    <a:pt x="20935" y="17719"/>
                    <a:pt x="20603" y="17212"/>
                  </a:cubicBezTo>
                  <a:close/>
                  <a:moveTo>
                    <a:pt x="3655" y="19406"/>
                  </a:moveTo>
                  <a:cubicBezTo>
                    <a:pt x="831" y="20756"/>
                    <a:pt x="831" y="20756"/>
                    <a:pt x="831" y="20756"/>
                  </a:cubicBezTo>
                  <a:cubicBezTo>
                    <a:pt x="831" y="20756"/>
                    <a:pt x="831" y="20756"/>
                    <a:pt x="831" y="20756"/>
                  </a:cubicBezTo>
                  <a:cubicBezTo>
                    <a:pt x="831" y="20756"/>
                    <a:pt x="831" y="20756"/>
                    <a:pt x="831" y="20756"/>
                  </a:cubicBezTo>
                  <a:cubicBezTo>
                    <a:pt x="1163" y="20081"/>
                    <a:pt x="1163" y="20081"/>
                    <a:pt x="1163" y="20081"/>
                  </a:cubicBezTo>
                  <a:cubicBezTo>
                    <a:pt x="2160" y="17887"/>
                    <a:pt x="2160" y="17887"/>
                    <a:pt x="2160" y="17887"/>
                  </a:cubicBezTo>
                  <a:cubicBezTo>
                    <a:pt x="3988" y="17550"/>
                    <a:pt x="3988" y="17550"/>
                    <a:pt x="3988" y="17550"/>
                  </a:cubicBezTo>
                  <a:lnTo>
                    <a:pt x="3655" y="19406"/>
                  </a:lnTo>
                  <a:close/>
                  <a:moveTo>
                    <a:pt x="16948" y="1350"/>
                  </a:moveTo>
                  <a:cubicBezTo>
                    <a:pt x="17778" y="506"/>
                    <a:pt x="19108" y="506"/>
                    <a:pt x="19938" y="1350"/>
                  </a:cubicBezTo>
                  <a:cubicBezTo>
                    <a:pt x="20271" y="1856"/>
                    <a:pt x="20437" y="2363"/>
                    <a:pt x="20437" y="2869"/>
                  </a:cubicBezTo>
                  <a:cubicBezTo>
                    <a:pt x="20437" y="3375"/>
                    <a:pt x="20271" y="4050"/>
                    <a:pt x="19938" y="4388"/>
                  </a:cubicBezTo>
                  <a:cubicBezTo>
                    <a:pt x="13791" y="10463"/>
                    <a:pt x="13791" y="10463"/>
                    <a:pt x="13791" y="10463"/>
                  </a:cubicBezTo>
                  <a:cubicBezTo>
                    <a:pt x="12628" y="9281"/>
                    <a:pt x="12628" y="9281"/>
                    <a:pt x="12628" y="9281"/>
                  </a:cubicBezTo>
                  <a:cubicBezTo>
                    <a:pt x="17778" y="4050"/>
                    <a:pt x="17778" y="4050"/>
                    <a:pt x="17778" y="4050"/>
                  </a:cubicBezTo>
                  <a:cubicBezTo>
                    <a:pt x="17945" y="3881"/>
                    <a:pt x="17945" y="3881"/>
                    <a:pt x="17945" y="3713"/>
                  </a:cubicBezTo>
                  <a:cubicBezTo>
                    <a:pt x="17945" y="3713"/>
                    <a:pt x="17945" y="3544"/>
                    <a:pt x="17778" y="3544"/>
                  </a:cubicBezTo>
                  <a:cubicBezTo>
                    <a:pt x="17612" y="3375"/>
                    <a:pt x="17446" y="3375"/>
                    <a:pt x="17280" y="3544"/>
                  </a:cubicBezTo>
                  <a:cubicBezTo>
                    <a:pt x="12129" y="8775"/>
                    <a:pt x="12129" y="8775"/>
                    <a:pt x="12129" y="8775"/>
                  </a:cubicBezTo>
                  <a:cubicBezTo>
                    <a:pt x="10966" y="7594"/>
                    <a:pt x="10966" y="7594"/>
                    <a:pt x="10966" y="7594"/>
                  </a:cubicBezTo>
                  <a:lnTo>
                    <a:pt x="16948" y="1350"/>
                  </a:lnTo>
                  <a:close/>
                  <a:moveTo>
                    <a:pt x="19938" y="20250"/>
                  </a:moveTo>
                  <a:cubicBezTo>
                    <a:pt x="19606" y="20587"/>
                    <a:pt x="19274" y="20756"/>
                    <a:pt x="18775" y="20756"/>
                  </a:cubicBezTo>
                  <a:cubicBezTo>
                    <a:pt x="18277" y="20756"/>
                    <a:pt x="17945" y="20587"/>
                    <a:pt x="17612" y="20250"/>
                  </a:cubicBezTo>
                  <a:cubicBezTo>
                    <a:pt x="7145" y="9788"/>
                    <a:pt x="7145" y="9788"/>
                    <a:pt x="7145" y="9788"/>
                  </a:cubicBezTo>
                  <a:cubicBezTo>
                    <a:pt x="6978" y="9956"/>
                    <a:pt x="6978" y="9956"/>
                    <a:pt x="6978" y="9956"/>
                  </a:cubicBezTo>
                  <a:cubicBezTo>
                    <a:pt x="6480" y="10125"/>
                    <a:pt x="5982" y="10125"/>
                    <a:pt x="5317" y="10125"/>
                  </a:cubicBezTo>
                  <a:cubicBezTo>
                    <a:pt x="2825" y="10125"/>
                    <a:pt x="831" y="8100"/>
                    <a:pt x="831" y="5400"/>
                  </a:cubicBezTo>
                  <a:cubicBezTo>
                    <a:pt x="831" y="4894"/>
                    <a:pt x="831" y="4894"/>
                    <a:pt x="831" y="4894"/>
                  </a:cubicBezTo>
                  <a:cubicBezTo>
                    <a:pt x="1163" y="5231"/>
                    <a:pt x="1163" y="5231"/>
                    <a:pt x="1163" y="5231"/>
                  </a:cubicBezTo>
                  <a:cubicBezTo>
                    <a:pt x="3323" y="7425"/>
                    <a:pt x="3323" y="7425"/>
                    <a:pt x="3323" y="7425"/>
                  </a:cubicBezTo>
                  <a:cubicBezTo>
                    <a:pt x="3489" y="7594"/>
                    <a:pt x="3655" y="7763"/>
                    <a:pt x="4154" y="7763"/>
                  </a:cubicBezTo>
                  <a:cubicBezTo>
                    <a:pt x="4320" y="7763"/>
                    <a:pt x="4486" y="7594"/>
                    <a:pt x="4818" y="7594"/>
                  </a:cubicBezTo>
                  <a:cubicBezTo>
                    <a:pt x="5317" y="7425"/>
                    <a:pt x="5982" y="7088"/>
                    <a:pt x="6480" y="6581"/>
                  </a:cubicBezTo>
                  <a:cubicBezTo>
                    <a:pt x="6978" y="6075"/>
                    <a:pt x="7311" y="5400"/>
                    <a:pt x="7477" y="4894"/>
                  </a:cubicBezTo>
                  <a:cubicBezTo>
                    <a:pt x="7809" y="4050"/>
                    <a:pt x="7477" y="3544"/>
                    <a:pt x="7311" y="3375"/>
                  </a:cubicBezTo>
                  <a:cubicBezTo>
                    <a:pt x="4818" y="844"/>
                    <a:pt x="4818" y="844"/>
                    <a:pt x="4818" y="844"/>
                  </a:cubicBezTo>
                  <a:cubicBezTo>
                    <a:pt x="5317" y="844"/>
                    <a:pt x="5317" y="844"/>
                    <a:pt x="5317" y="844"/>
                  </a:cubicBezTo>
                  <a:cubicBezTo>
                    <a:pt x="6646" y="844"/>
                    <a:pt x="7809" y="1181"/>
                    <a:pt x="8640" y="2194"/>
                  </a:cubicBezTo>
                  <a:cubicBezTo>
                    <a:pt x="9471" y="3038"/>
                    <a:pt x="9969" y="4219"/>
                    <a:pt x="9969" y="5400"/>
                  </a:cubicBezTo>
                  <a:cubicBezTo>
                    <a:pt x="9969" y="6075"/>
                    <a:pt x="9969" y="6581"/>
                    <a:pt x="9803" y="7088"/>
                  </a:cubicBezTo>
                  <a:cubicBezTo>
                    <a:pt x="9637" y="7256"/>
                    <a:pt x="9637" y="7256"/>
                    <a:pt x="9637" y="7256"/>
                  </a:cubicBezTo>
                  <a:cubicBezTo>
                    <a:pt x="19938" y="17887"/>
                    <a:pt x="19938" y="17887"/>
                    <a:pt x="19938" y="17887"/>
                  </a:cubicBezTo>
                  <a:cubicBezTo>
                    <a:pt x="20271" y="18225"/>
                    <a:pt x="20437" y="18562"/>
                    <a:pt x="20437" y="19069"/>
                  </a:cubicBezTo>
                  <a:cubicBezTo>
                    <a:pt x="20437" y="19575"/>
                    <a:pt x="20271" y="19912"/>
                    <a:pt x="19938" y="202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 sz="900">
                <a:ea typeface="宋体" panose="02010600030101010101" pitchFamily="2" charset="-122"/>
              </a:endParaRPr>
            </a:p>
          </p:txBody>
        </p:sp>
        <p:sp>
          <p:nvSpPr>
            <p:cNvPr id="6166" name="任意多边形 5141">
              <a:extLst>
                <a:ext uri="{FF2B5EF4-FFF2-40B4-BE49-F238E27FC236}">
                  <a16:creationId xmlns:a16="http://schemas.microsoft.com/office/drawing/2014/main" id="{A4DE3F65-3D32-624F-AD9F-2C27AFCE6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102" y="376145"/>
              <a:ext cx="17495" cy="16622"/>
            </a:xfrm>
            <a:custGeom>
              <a:avLst/>
              <a:gdLst>
                <a:gd name="T0" fmla="*/ 12960 w 21600"/>
                <a:gd name="T1" fmla="*/ 0 h 20520"/>
                <a:gd name="T2" fmla="*/ 4320 w 21600"/>
                <a:gd name="T3" fmla="*/ 4320 h 20520"/>
                <a:gd name="T4" fmla="*/ 0 w 21600"/>
                <a:gd name="T5" fmla="*/ 12960 h 20520"/>
                <a:gd name="T6" fmla="*/ 4320 w 21600"/>
                <a:gd name="T7" fmla="*/ 17280 h 20520"/>
                <a:gd name="T8" fmla="*/ 17280 w 21600"/>
                <a:gd name="T9" fmla="*/ 17280 h 20520"/>
                <a:gd name="T10" fmla="*/ 21600 w 21600"/>
                <a:gd name="T11" fmla="*/ 12960 h 20520"/>
                <a:gd name="T12" fmla="*/ 17280 w 21600"/>
                <a:gd name="T13" fmla="*/ 4320 h 20520"/>
                <a:gd name="T14" fmla="*/ 12960 w 21600"/>
                <a:gd name="T15" fmla="*/ 0 h 20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600" h="20520">
                  <a:moveTo>
                    <a:pt x="12960" y="0"/>
                  </a:moveTo>
                  <a:cubicBezTo>
                    <a:pt x="8640" y="0"/>
                    <a:pt x="4320" y="0"/>
                    <a:pt x="4320" y="4320"/>
                  </a:cubicBezTo>
                  <a:cubicBezTo>
                    <a:pt x="0" y="4320"/>
                    <a:pt x="0" y="8640"/>
                    <a:pt x="0" y="12960"/>
                  </a:cubicBezTo>
                  <a:cubicBezTo>
                    <a:pt x="0" y="12960"/>
                    <a:pt x="0" y="17280"/>
                    <a:pt x="4320" y="17280"/>
                  </a:cubicBezTo>
                  <a:cubicBezTo>
                    <a:pt x="8640" y="21600"/>
                    <a:pt x="12960" y="21600"/>
                    <a:pt x="17280" y="17280"/>
                  </a:cubicBezTo>
                  <a:cubicBezTo>
                    <a:pt x="21600" y="17280"/>
                    <a:pt x="21600" y="12960"/>
                    <a:pt x="21600" y="12960"/>
                  </a:cubicBezTo>
                  <a:cubicBezTo>
                    <a:pt x="21600" y="8640"/>
                    <a:pt x="21600" y="4320"/>
                    <a:pt x="17280" y="4320"/>
                  </a:cubicBezTo>
                  <a:cubicBezTo>
                    <a:pt x="17280" y="0"/>
                    <a:pt x="12960" y="0"/>
                    <a:pt x="129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 sz="900">
                <a:ea typeface="宋体" panose="02010600030101010101" pitchFamily="2" charset="-122"/>
              </a:endParaRPr>
            </a:p>
          </p:txBody>
        </p:sp>
      </p:grpSp>
      <p:grpSp>
        <p:nvGrpSpPr>
          <p:cNvPr id="6167" name="组合 5142">
            <a:extLst>
              <a:ext uri="{FF2B5EF4-FFF2-40B4-BE49-F238E27FC236}">
                <a16:creationId xmlns:a16="http://schemas.microsoft.com/office/drawing/2014/main" id="{7F1C76B9-7E9C-2E4D-A829-A33C2AEFEAD9}"/>
              </a:ext>
            </a:extLst>
          </p:cNvPr>
          <p:cNvGrpSpPr>
            <a:grpSpLocks/>
          </p:cNvGrpSpPr>
          <p:nvPr/>
        </p:nvGrpSpPr>
        <p:grpSpPr bwMode="auto">
          <a:xfrm>
            <a:off x="8462963" y="5714207"/>
            <a:ext cx="240507" cy="204788"/>
            <a:chOff x="0" y="0"/>
            <a:chExt cx="481013" cy="409577"/>
          </a:xfrm>
        </p:grpSpPr>
        <p:sp>
          <p:nvSpPr>
            <p:cNvPr id="6168" name="任意多边形 5143">
              <a:extLst>
                <a:ext uri="{FF2B5EF4-FFF2-40B4-BE49-F238E27FC236}">
                  <a16:creationId xmlns:a16="http://schemas.microsoft.com/office/drawing/2014/main" id="{055F99CF-D0AD-1844-A648-4D8C058E1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481013" cy="409577"/>
            </a:xfrm>
            <a:custGeom>
              <a:avLst/>
              <a:gdLst>
                <a:gd name="T0" fmla="*/ 20588 w 21600"/>
                <a:gd name="T1" fmla="*/ 2972 h 21600"/>
                <a:gd name="T2" fmla="*/ 15356 w 21600"/>
                <a:gd name="T3" fmla="*/ 2972 h 21600"/>
                <a:gd name="T4" fmla="*/ 15356 w 21600"/>
                <a:gd name="T5" fmla="*/ 2972 h 21600"/>
                <a:gd name="T6" fmla="*/ 10800 w 21600"/>
                <a:gd name="T7" fmla="*/ 0 h 21600"/>
                <a:gd name="T8" fmla="*/ 6244 w 21600"/>
                <a:gd name="T9" fmla="*/ 2972 h 21600"/>
                <a:gd name="T10" fmla="*/ 6244 w 21600"/>
                <a:gd name="T11" fmla="*/ 2972 h 21600"/>
                <a:gd name="T12" fmla="*/ 1012 w 21600"/>
                <a:gd name="T13" fmla="*/ 2972 h 21600"/>
                <a:gd name="T14" fmla="*/ 0 w 21600"/>
                <a:gd name="T15" fmla="*/ 4161 h 21600"/>
                <a:gd name="T16" fmla="*/ 0 w 21600"/>
                <a:gd name="T17" fmla="*/ 20411 h 21600"/>
                <a:gd name="T18" fmla="*/ 1012 w 21600"/>
                <a:gd name="T19" fmla="*/ 21600 h 21600"/>
                <a:gd name="T20" fmla="*/ 20588 w 21600"/>
                <a:gd name="T21" fmla="*/ 21600 h 21600"/>
                <a:gd name="T22" fmla="*/ 21600 w 21600"/>
                <a:gd name="T23" fmla="*/ 20411 h 21600"/>
                <a:gd name="T24" fmla="*/ 21600 w 21600"/>
                <a:gd name="T25" fmla="*/ 4161 h 21600"/>
                <a:gd name="T26" fmla="*/ 20588 w 21600"/>
                <a:gd name="T27" fmla="*/ 2972 h 21600"/>
                <a:gd name="T28" fmla="*/ 7594 w 21600"/>
                <a:gd name="T29" fmla="*/ 2576 h 21600"/>
                <a:gd name="T30" fmla="*/ 10800 w 21600"/>
                <a:gd name="T31" fmla="*/ 991 h 21600"/>
                <a:gd name="T32" fmla="*/ 14006 w 21600"/>
                <a:gd name="T33" fmla="*/ 2576 h 21600"/>
                <a:gd name="T34" fmla="*/ 15356 w 21600"/>
                <a:gd name="T35" fmla="*/ 6341 h 21600"/>
                <a:gd name="T36" fmla="*/ 14006 w 21600"/>
                <a:gd name="T37" fmla="*/ 10305 h 21600"/>
                <a:gd name="T38" fmla="*/ 10800 w 21600"/>
                <a:gd name="T39" fmla="*/ 11890 h 21600"/>
                <a:gd name="T40" fmla="*/ 7594 w 21600"/>
                <a:gd name="T41" fmla="*/ 10305 h 21600"/>
                <a:gd name="T42" fmla="*/ 6244 w 21600"/>
                <a:gd name="T43" fmla="*/ 6341 h 21600"/>
                <a:gd name="T44" fmla="*/ 7594 w 21600"/>
                <a:gd name="T45" fmla="*/ 2576 h 21600"/>
                <a:gd name="T46" fmla="*/ 20756 w 21600"/>
                <a:gd name="T47" fmla="*/ 20609 h 21600"/>
                <a:gd name="T48" fmla="*/ 844 w 21600"/>
                <a:gd name="T49" fmla="*/ 20609 h 21600"/>
                <a:gd name="T50" fmla="*/ 844 w 21600"/>
                <a:gd name="T51" fmla="*/ 3963 h 21600"/>
                <a:gd name="T52" fmla="*/ 5906 w 21600"/>
                <a:gd name="T53" fmla="*/ 3963 h 21600"/>
                <a:gd name="T54" fmla="*/ 5737 w 21600"/>
                <a:gd name="T55" fmla="*/ 4360 h 21600"/>
                <a:gd name="T56" fmla="*/ 5400 w 21600"/>
                <a:gd name="T57" fmla="*/ 6341 h 21600"/>
                <a:gd name="T58" fmla="*/ 10800 w 21600"/>
                <a:gd name="T59" fmla="*/ 12683 h 21600"/>
                <a:gd name="T60" fmla="*/ 16200 w 21600"/>
                <a:gd name="T61" fmla="*/ 6341 h 21600"/>
                <a:gd name="T62" fmla="*/ 15863 w 21600"/>
                <a:gd name="T63" fmla="*/ 4360 h 21600"/>
                <a:gd name="T64" fmla="*/ 15694 w 21600"/>
                <a:gd name="T65" fmla="*/ 3963 h 21600"/>
                <a:gd name="T66" fmla="*/ 20756 w 21600"/>
                <a:gd name="T67" fmla="*/ 3963 h 21600"/>
                <a:gd name="T68" fmla="*/ 20756 w 21600"/>
                <a:gd name="T69" fmla="*/ 2060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600" h="21600">
                  <a:moveTo>
                    <a:pt x="20588" y="2972"/>
                  </a:moveTo>
                  <a:cubicBezTo>
                    <a:pt x="15356" y="2972"/>
                    <a:pt x="15356" y="2972"/>
                    <a:pt x="15356" y="2972"/>
                  </a:cubicBezTo>
                  <a:cubicBezTo>
                    <a:pt x="15356" y="2972"/>
                    <a:pt x="15356" y="2972"/>
                    <a:pt x="15356" y="2972"/>
                  </a:cubicBezTo>
                  <a:cubicBezTo>
                    <a:pt x="14344" y="1189"/>
                    <a:pt x="12656" y="0"/>
                    <a:pt x="10800" y="0"/>
                  </a:cubicBezTo>
                  <a:cubicBezTo>
                    <a:pt x="8944" y="0"/>
                    <a:pt x="7256" y="1189"/>
                    <a:pt x="6244" y="2972"/>
                  </a:cubicBezTo>
                  <a:cubicBezTo>
                    <a:pt x="6244" y="2972"/>
                    <a:pt x="6244" y="2972"/>
                    <a:pt x="6244" y="2972"/>
                  </a:cubicBezTo>
                  <a:cubicBezTo>
                    <a:pt x="1012" y="2972"/>
                    <a:pt x="1012" y="2972"/>
                    <a:pt x="1012" y="2972"/>
                  </a:cubicBezTo>
                  <a:cubicBezTo>
                    <a:pt x="506" y="2972"/>
                    <a:pt x="0" y="3567"/>
                    <a:pt x="0" y="4161"/>
                  </a:cubicBezTo>
                  <a:cubicBezTo>
                    <a:pt x="0" y="20411"/>
                    <a:pt x="0" y="20411"/>
                    <a:pt x="0" y="20411"/>
                  </a:cubicBezTo>
                  <a:cubicBezTo>
                    <a:pt x="0" y="21006"/>
                    <a:pt x="506" y="21600"/>
                    <a:pt x="1012" y="21600"/>
                  </a:cubicBezTo>
                  <a:cubicBezTo>
                    <a:pt x="20588" y="21600"/>
                    <a:pt x="20588" y="21600"/>
                    <a:pt x="20588" y="21600"/>
                  </a:cubicBezTo>
                  <a:cubicBezTo>
                    <a:pt x="21094" y="21600"/>
                    <a:pt x="21600" y="21006"/>
                    <a:pt x="21600" y="20411"/>
                  </a:cubicBezTo>
                  <a:cubicBezTo>
                    <a:pt x="21600" y="4161"/>
                    <a:pt x="21600" y="4161"/>
                    <a:pt x="21600" y="4161"/>
                  </a:cubicBezTo>
                  <a:cubicBezTo>
                    <a:pt x="21600" y="3567"/>
                    <a:pt x="21094" y="2972"/>
                    <a:pt x="20588" y="2972"/>
                  </a:cubicBezTo>
                  <a:close/>
                  <a:moveTo>
                    <a:pt x="7594" y="2576"/>
                  </a:moveTo>
                  <a:cubicBezTo>
                    <a:pt x="8437" y="1585"/>
                    <a:pt x="9619" y="991"/>
                    <a:pt x="10800" y="991"/>
                  </a:cubicBezTo>
                  <a:cubicBezTo>
                    <a:pt x="11981" y="991"/>
                    <a:pt x="13163" y="1585"/>
                    <a:pt x="14006" y="2576"/>
                  </a:cubicBezTo>
                  <a:cubicBezTo>
                    <a:pt x="15019" y="3567"/>
                    <a:pt x="15356" y="4954"/>
                    <a:pt x="15356" y="6341"/>
                  </a:cubicBezTo>
                  <a:cubicBezTo>
                    <a:pt x="15356" y="7927"/>
                    <a:pt x="15019" y="9314"/>
                    <a:pt x="14006" y="10305"/>
                  </a:cubicBezTo>
                  <a:cubicBezTo>
                    <a:pt x="13163" y="11295"/>
                    <a:pt x="11981" y="11890"/>
                    <a:pt x="10800" y="11890"/>
                  </a:cubicBezTo>
                  <a:cubicBezTo>
                    <a:pt x="9619" y="11890"/>
                    <a:pt x="8437" y="11295"/>
                    <a:pt x="7594" y="10305"/>
                  </a:cubicBezTo>
                  <a:cubicBezTo>
                    <a:pt x="6581" y="9314"/>
                    <a:pt x="6244" y="7927"/>
                    <a:pt x="6244" y="6341"/>
                  </a:cubicBezTo>
                  <a:cubicBezTo>
                    <a:pt x="6244" y="4954"/>
                    <a:pt x="6581" y="3567"/>
                    <a:pt x="7594" y="2576"/>
                  </a:cubicBezTo>
                  <a:close/>
                  <a:moveTo>
                    <a:pt x="20756" y="20609"/>
                  </a:moveTo>
                  <a:cubicBezTo>
                    <a:pt x="844" y="20609"/>
                    <a:pt x="844" y="20609"/>
                    <a:pt x="844" y="20609"/>
                  </a:cubicBezTo>
                  <a:cubicBezTo>
                    <a:pt x="844" y="3963"/>
                    <a:pt x="844" y="3963"/>
                    <a:pt x="844" y="3963"/>
                  </a:cubicBezTo>
                  <a:cubicBezTo>
                    <a:pt x="5906" y="3963"/>
                    <a:pt x="5906" y="3963"/>
                    <a:pt x="5906" y="3963"/>
                  </a:cubicBezTo>
                  <a:cubicBezTo>
                    <a:pt x="5737" y="4360"/>
                    <a:pt x="5737" y="4360"/>
                    <a:pt x="5737" y="4360"/>
                  </a:cubicBezTo>
                  <a:cubicBezTo>
                    <a:pt x="5569" y="4954"/>
                    <a:pt x="5400" y="5747"/>
                    <a:pt x="5400" y="6341"/>
                  </a:cubicBezTo>
                  <a:cubicBezTo>
                    <a:pt x="5400" y="9908"/>
                    <a:pt x="7762" y="12683"/>
                    <a:pt x="10800" y="12683"/>
                  </a:cubicBezTo>
                  <a:cubicBezTo>
                    <a:pt x="13838" y="12683"/>
                    <a:pt x="16200" y="9908"/>
                    <a:pt x="16200" y="6341"/>
                  </a:cubicBezTo>
                  <a:cubicBezTo>
                    <a:pt x="16200" y="5747"/>
                    <a:pt x="16031" y="4954"/>
                    <a:pt x="15863" y="4360"/>
                  </a:cubicBezTo>
                  <a:cubicBezTo>
                    <a:pt x="15694" y="3963"/>
                    <a:pt x="15694" y="3963"/>
                    <a:pt x="15694" y="3963"/>
                  </a:cubicBezTo>
                  <a:cubicBezTo>
                    <a:pt x="20756" y="3963"/>
                    <a:pt x="20756" y="3963"/>
                    <a:pt x="20756" y="3963"/>
                  </a:cubicBezTo>
                  <a:lnTo>
                    <a:pt x="20756" y="206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 sz="900">
                <a:ea typeface="宋体" panose="02010600030101010101" pitchFamily="2" charset="-122"/>
              </a:endParaRPr>
            </a:p>
          </p:txBody>
        </p:sp>
        <p:sp>
          <p:nvSpPr>
            <p:cNvPr id="6169" name="任意多边形 5144">
              <a:extLst>
                <a:ext uri="{FF2B5EF4-FFF2-40B4-BE49-F238E27FC236}">
                  <a16:creationId xmlns:a16="http://schemas.microsoft.com/office/drawing/2014/main" id="{A931DFCA-B9C0-8246-B92C-D8601767F0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363" y="55562"/>
              <a:ext cx="14289" cy="74614"/>
            </a:xfrm>
            <a:custGeom>
              <a:avLst/>
              <a:gdLst>
                <a:gd name="T0" fmla="*/ 10800 w 21600"/>
                <a:gd name="T1" fmla="*/ 21600 h 21600"/>
                <a:gd name="T2" fmla="*/ 21600 w 21600"/>
                <a:gd name="T3" fmla="*/ 19440 h 21600"/>
                <a:gd name="T4" fmla="*/ 21600 w 21600"/>
                <a:gd name="T5" fmla="*/ 2160 h 21600"/>
                <a:gd name="T6" fmla="*/ 10800 w 21600"/>
                <a:gd name="T7" fmla="*/ 0 h 21600"/>
                <a:gd name="T8" fmla="*/ 0 w 21600"/>
                <a:gd name="T9" fmla="*/ 2160 h 21600"/>
                <a:gd name="T10" fmla="*/ 0 w 21600"/>
                <a:gd name="T11" fmla="*/ 19440 h 21600"/>
                <a:gd name="T12" fmla="*/ 10800 w 21600"/>
                <a:gd name="T13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00" h="21600">
                  <a:moveTo>
                    <a:pt x="10800" y="21600"/>
                  </a:moveTo>
                  <a:cubicBezTo>
                    <a:pt x="16200" y="21600"/>
                    <a:pt x="21600" y="20520"/>
                    <a:pt x="21600" y="19440"/>
                  </a:cubicBezTo>
                  <a:cubicBezTo>
                    <a:pt x="21600" y="2160"/>
                    <a:pt x="21600" y="2160"/>
                    <a:pt x="21600" y="2160"/>
                  </a:cubicBezTo>
                  <a:cubicBezTo>
                    <a:pt x="21600" y="1080"/>
                    <a:pt x="16200" y="0"/>
                    <a:pt x="10800" y="0"/>
                  </a:cubicBezTo>
                  <a:cubicBezTo>
                    <a:pt x="5400" y="0"/>
                    <a:pt x="0" y="1080"/>
                    <a:pt x="0" y="2160"/>
                  </a:cubicBezTo>
                  <a:cubicBezTo>
                    <a:pt x="0" y="19440"/>
                    <a:pt x="0" y="19440"/>
                    <a:pt x="0" y="19440"/>
                  </a:cubicBezTo>
                  <a:cubicBezTo>
                    <a:pt x="0" y="20520"/>
                    <a:pt x="5400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 sz="900">
                <a:ea typeface="宋体" panose="02010600030101010101" pitchFamily="2" charset="-122"/>
              </a:endParaRPr>
            </a:p>
          </p:txBody>
        </p:sp>
        <p:sp>
          <p:nvSpPr>
            <p:cNvPr id="6170" name="任意多边形 5145">
              <a:extLst>
                <a:ext uri="{FF2B5EF4-FFF2-40B4-BE49-F238E27FC236}">
                  <a16:creationId xmlns:a16="http://schemas.microsoft.com/office/drawing/2014/main" id="{D87AA15D-D531-F24B-A7AD-97E0C48BE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775" y="280987"/>
              <a:ext cx="271464" cy="15876"/>
            </a:xfrm>
            <a:custGeom>
              <a:avLst/>
              <a:gdLst>
                <a:gd name="T0" fmla="*/ 0 w 21600"/>
                <a:gd name="T1" fmla="*/ 10800 h 21600"/>
                <a:gd name="T2" fmla="*/ 600 w 21600"/>
                <a:gd name="T3" fmla="*/ 21600 h 21600"/>
                <a:gd name="T4" fmla="*/ 21000 w 21600"/>
                <a:gd name="T5" fmla="*/ 21600 h 21600"/>
                <a:gd name="T6" fmla="*/ 21600 w 21600"/>
                <a:gd name="T7" fmla="*/ 10800 h 21600"/>
                <a:gd name="T8" fmla="*/ 21000 w 21600"/>
                <a:gd name="T9" fmla="*/ 0 h 21600"/>
                <a:gd name="T10" fmla="*/ 600 w 21600"/>
                <a:gd name="T11" fmla="*/ 0 h 21600"/>
                <a:gd name="T12" fmla="*/ 0 w 21600"/>
                <a:gd name="T13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200"/>
                    <a:pt x="300" y="21600"/>
                    <a:pt x="600" y="21600"/>
                  </a:cubicBezTo>
                  <a:cubicBezTo>
                    <a:pt x="21000" y="21600"/>
                    <a:pt x="21000" y="21600"/>
                    <a:pt x="21000" y="21600"/>
                  </a:cubicBezTo>
                  <a:cubicBezTo>
                    <a:pt x="21300" y="21600"/>
                    <a:pt x="21600" y="16200"/>
                    <a:pt x="21600" y="10800"/>
                  </a:cubicBezTo>
                  <a:cubicBezTo>
                    <a:pt x="21600" y="5400"/>
                    <a:pt x="21300" y="0"/>
                    <a:pt x="21000" y="0"/>
                  </a:cubicBezTo>
                  <a:cubicBezTo>
                    <a:pt x="600" y="0"/>
                    <a:pt x="600" y="0"/>
                    <a:pt x="600" y="0"/>
                  </a:cubicBezTo>
                  <a:cubicBezTo>
                    <a:pt x="300" y="0"/>
                    <a:pt x="0" y="5400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 sz="900">
                <a:ea typeface="宋体" panose="02010600030101010101" pitchFamily="2" charset="-122"/>
              </a:endParaRPr>
            </a:p>
          </p:txBody>
        </p:sp>
        <p:sp>
          <p:nvSpPr>
            <p:cNvPr id="6171" name="任意多边形 5146">
              <a:extLst>
                <a:ext uri="{FF2B5EF4-FFF2-40B4-BE49-F238E27FC236}">
                  <a16:creationId xmlns:a16="http://schemas.microsoft.com/office/drawing/2014/main" id="{539E9183-E7EE-BB4D-9E39-FD2528468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050" y="333375"/>
              <a:ext cx="187327" cy="19052"/>
            </a:xfrm>
            <a:custGeom>
              <a:avLst/>
              <a:gdLst>
                <a:gd name="T0" fmla="*/ 20736 w 21600"/>
                <a:gd name="T1" fmla="*/ 0 h 21600"/>
                <a:gd name="T2" fmla="*/ 864 w 21600"/>
                <a:gd name="T3" fmla="*/ 0 h 21600"/>
                <a:gd name="T4" fmla="*/ 0 w 21600"/>
                <a:gd name="T5" fmla="*/ 12960 h 21600"/>
                <a:gd name="T6" fmla="*/ 864 w 21600"/>
                <a:gd name="T7" fmla="*/ 21600 h 21600"/>
                <a:gd name="T8" fmla="*/ 20736 w 21600"/>
                <a:gd name="T9" fmla="*/ 21600 h 21600"/>
                <a:gd name="T10" fmla="*/ 21600 w 21600"/>
                <a:gd name="T11" fmla="*/ 12960 h 21600"/>
                <a:gd name="T12" fmla="*/ 20736 w 21600"/>
                <a:gd name="T13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00" h="21600">
                  <a:moveTo>
                    <a:pt x="20736" y="0"/>
                  </a:moveTo>
                  <a:cubicBezTo>
                    <a:pt x="864" y="0"/>
                    <a:pt x="864" y="0"/>
                    <a:pt x="864" y="0"/>
                  </a:cubicBezTo>
                  <a:cubicBezTo>
                    <a:pt x="432" y="0"/>
                    <a:pt x="0" y="4320"/>
                    <a:pt x="0" y="12960"/>
                  </a:cubicBezTo>
                  <a:cubicBezTo>
                    <a:pt x="0" y="17280"/>
                    <a:pt x="432" y="21600"/>
                    <a:pt x="864" y="21600"/>
                  </a:cubicBezTo>
                  <a:cubicBezTo>
                    <a:pt x="20736" y="21600"/>
                    <a:pt x="20736" y="21600"/>
                    <a:pt x="20736" y="21600"/>
                  </a:cubicBezTo>
                  <a:cubicBezTo>
                    <a:pt x="21168" y="21600"/>
                    <a:pt x="21600" y="17280"/>
                    <a:pt x="21600" y="12960"/>
                  </a:cubicBezTo>
                  <a:cubicBezTo>
                    <a:pt x="21600" y="4320"/>
                    <a:pt x="21168" y="0"/>
                    <a:pt x="207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 sz="900">
                <a:ea typeface="宋体" panose="02010600030101010101" pitchFamily="2" charset="-122"/>
              </a:endParaRPr>
            </a:p>
          </p:txBody>
        </p:sp>
      </p:grpSp>
      <p:sp>
        <p:nvSpPr>
          <p:cNvPr id="6172" name="矩形 5148">
            <a:extLst>
              <a:ext uri="{FF2B5EF4-FFF2-40B4-BE49-F238E27FC236}">
                <a16:creationId xmlns:a16="http://schemas.microsoft.com/office/drawing/2014/main" id="{16C39DB6-9542-0543-9250-4174EEF63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5296" y="601463"/>
            <a:ext cx="2380460" cy="5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hangingPunct="0"/>
            <a:r>
              <a:rPr lang="zh-CN" altLang="en-US" sz="3000">
                <a:solidFill>
                  <a:srgbClr val="5E5E5E"/>
                </a:solidFill>
                <a:latin typeface="HYLingXinJ" charset="0"/>
                <a:ea typeface="宋体" panose="02010600030101010101" pitchFamily="2" charset="-122"/>
                <a:sym typeface="HYLingXinJ" charset="0"/>
              </a:rPr>
              <a:t>产品解决方案</a:t>
            </a:r>
          </a:p>
        </p:txBody>
      </p:sp>
      <p:sp>
        <p:nvSpPr>
          <p:cNvPr id="6173" name="矩形 5149">
            <a:extLst>
              <a:ext uri="{FF2B5EF4-FFF2-40B4-BE49-F238E27FC236}">
                <a16:creationId xmlns:a16="http://schemas.microsoft.com/office/drawing/2014/main" id="{38B14324-0690-184C-BEB2-A76FA7951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8969" y="3434228"/>
            <a:ext cx="5683250" cy="626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9" tIns="35719" rIns="35719" bIns="35719" anchor="ctr">
            <a:spAutoFit/>
          </a:bodyPr>
          <a:lstStyle/>
          <a:p>
            <a:pPr hangingPunct="0"/>
            <a:r>
              <a:rPr lang="en-US" altLang="zh-CN" sz="1200">
                <a:solidFill>
                  <a:srgbClr val="5E5E5E"/>
                </a:solidFill>
                <a:ea typeface="宋体" panose="02010600030101010101" pitchFamily="2" charset="-122"/>
              </a:rPr>
              <a:t>        </a:t>
            </a:r>
            <a:r>
              <a:rPr lang="zh-CN" altLang="en-US" sz="1200">
                <a:solidFill>
                  <a:srgbClr val="5E5E5E"/>
                </a:solidFill>
                <a:ea typeface="宋体" panose="02010600030101010101" pitchFamily="2" charset="-122"/>
              </a:rPr>
              <a:t>同时结合了电话呼出呼入功能，打破了传统电话的手动拨号、无法录音的弊端。既有专业的客户管理和销售管理系统</a:t>
            </a:r>
            <a:r>
              <a:rPr lang="en-US" altLang="zh-CN" sz="1200">
                <a:solidFill>
                  <a:srgbClr val="5E5E5E"/>
                </a:solidFill>
                <a:ea typeface="宋体" panose="02010600030101010101" pitchFamily="2" charset="-122"/>
              </a:rPr>
              <a:t>,</a:t>
            </a:r>
            <a:r>
              <a:rPr lang="zh-CN" altLang="en-US" sz="1200">
                <a:solidFill>
                  <a:srgbClr val="5E5E5E"/>
                </a:solidFill>
                <a:ea typeface="宋体" panose="02010600030101010101" pitchFamily="2" charset="-122"/>
              </a:rPr>
              <a:t>又有由一键拨号、来电弹屏、全程录音、通话统计等功能组成的电销系统，极大的提升了电话营销的效率，提高成单量。 </a:t>
            </a:r>
          </a:p>
        </p:txBody>
      </p:sp>
      <p:sp>
        <p:nvSpPr>
          <p:cNvPr id="6174" name="矩形 5150">
            <a:extLst>
              <a:ext uri="{FF2B5EF4-FFF2-40B4-BE49-F238E27FC236}">
                <a16:creationId xmlns:a16="http://schemas.microsoft.com/office/drawing/2014/main" id="{4B0BF2CD-0637-334C-8047-6BDB79A10D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8969" y="2445751"/>
            <a:ext cx="5683250" cy="810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9" tIns="35719" rIns="35719" bIns="35719" anchor="ctr">
            <a:spAutoFit/>
          </a:bodyPr>
          <a:lstStyle/>
          <a:p>
            <a:pPr hangingPunct="0"/>
            <a:r>
              <a:rPr lang="en-US" altLang="zh-CN" sz="1200">
                <a:solidFill>
                  <a:srgbClr val="5E5E5E"/>
                </a:solidFill>
                <a:ea typeface="宋体" panose="02010600030101010101" pitchFamily="2" charset="-122"/>
              </a:rPr>
              <a:t>       </a:t>
            </a:r>
            <a:r>
              <a:rPr lang="zh-CN" altLang="en-US" sz="1200">
                <a:solidFill>
                  <a:srgbClr val="5E5E5E"/>
                </a:solidFill>
                <a:ea typeface="宋体" panose="02010600030101010101" pitchFamily="2" charset="-122"/>
              </a:rPr>
              <a:t>云翼电销通过大数据线索过滤，智能化操作流程，结合销售使用场景与平台自有通讯能力，打造高效助力销售成单以及销售管理“销售管理中心”，为企业提供销售进程把控、客户资源管理和销售团队管理的一站式解决方案</a:t>
            </a:r>
            <a:r>
              <a:rPr lang="en-US" altLang="zh-CN" sz="1200">
                <a:solidFill>
                  <a:srgbClr val="5E5E5E"/>
                </a:solidFill>
                <a:ea typeface="宋体" panose="02010600030101010101" pitchFamily="2" charset="-122"/>
              </a:rPr>
              <a:t>, </a:t>
            </a:r>
            <a:r>
              <a:rPr lang="zh-CN" altLang="en-US" sz="1200">
                <a:solidFill>
                  <a:srgbClr val="5E5E5E"/>
                </a:solidFill>
                <a:ea typeface="宋体" panose="02010600030101010101" pitchFamily="2" charset="-122"/>
              </a:rPr>
              <a:t>致力于提高企业销售业绩。 </a:t>
            </a:r>
          </a:p>
        </p:txBody>
      </p:sp>
      <p:grpSp>
        <p:nvGrpSpPr>
          <p:cNvPr id="6175" name="组合 5151">
            <a:extLst>
              <a:ext uri="{FF2B5EF4-FFF2-40B4-BE49-F238E27FC236}">
                <a16:creationId xmlns:a16="http://schemas.microsoft.com/office/drawing/2014/main" id="{ADDBAC68-C5B5-8841-A909-F7DCEA397F27}"/>
              </a:ext>
            </a:extLst>
          </p:cNvPr>
          <p:cNvGrpSpPr>
            <a:grpSpLocks/>
          </p:cNvGrpSpPr>
          <p:nvPr/>
        </p:nvGrpSpPr>
        <p:grpSpPr bwMode="auto">
          <a:xfrm>
            <a:off x="5786438" y="4608513"/>
            <a:ext cx="250032" cy="362744"/>
            <a:chOff x="-1" y="-1"/>
            <a:chExt cx="498680" cy="726441"/>
          </a:xfrm>
        </p:grpSpPr>
        <p:sp>
          <p:nvSpPr>
            <p:cNvPr id="6176" name="任意多边形 5152">
              <a:extLst>
                <a:ext uri="{FF2B5EF4-FFF2-40B4-BE49-F238E27FC236}">
                  <a16:creationId xmlns:a16="http://schemas.microsoft.com/office/drawing/2014/main" id="{D697ADB0-C1DD-8E4A-88E1-F0178427B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657" y="0"/>
              <a:ext cx="225365" cy="448331"/>
            </a:xfrm>
            <a:custGeom>
              <a:avLst/>
              <a:gdLst>
                <a:gd name="T0" fmla="*/ 10800 w 21600"/>
                <a:gd name="T1" fmla="*/ 21600 h 21600"/>
                <a:gd name="T2" fmla="*/ 21600 w 21600"/>
                <a:gd name="T3" fmla="*/ 16132 h 21600"/>
                <a:gd name="T4" fmla="*/ 21600 w 21600"/>
                <a:gd name="T5" fmla="*/ 5468 h 21600"/>
                <a:gd name="T6" fmla="*/ 10800 w 21600"/>
                <a:gd name="T7" fmla="*/ 0 h 21600"/>
                <a:gd name="T8" fmla="*/ 0 w 21600"/>
                <a:gd name="T9" fmla="*/ 5468 h 21600"/>
                <a:gd name="T10" fmla="*/ 0 w 21600"/>
                <a:gd name="T11" fmla="*/ 16132 h 21600"/>
                <a:gd name="T12" fmla="*/ 10800 w 21600"/>
                <a:gd name="T13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00" h="21600">
                  <a:moveTo>
                    <a:pt x="10800" y="21600"/>
                  </a:moveTo>
                  <a:cubicBezTo>
                    <a:pt x="16740" y="21600"/>
                    <a:pt x="21600" y="19139"/>
                    <a:pt x="21600" y="16132"/>
                  </a:cubicBezTo>
                  <a:cubicBezTo>
                    <a:pt x="21600" y="5468"/>
                    <a:pt x="21600" y="5468"/>
                    <a:pt x="21600" y="5468"/>
                  </a:cubicBezTo>
                  <a:cubicBezTo>
                    <a:pt x="21600" y="2461"/>
                    <a:pt x="16740" y="0"/>
                    <a:pt x="10800" y="0"/>
                  </a:cubicBezTo>
                  <a:cubicBezTo>
                    <a:pt x="4860" y="0"/>
                    <a:pt x="0" y="2461"/>
                    <a:pt x="0" y="5468"/>
                  </a:cubicBezTo>
                  <a:cubicBezTo>
                    <a:pt x="0" y="16132"/>
                    <a:pt x="0" y="16132"/>
                    <a:pt x="0" y="16132"/>
                  </a:cubicBezTo>
                  <a:cubicBezTo>
                    <a:pt x="0" y="19139"/>
                    <a:pt x="4860" y="21600"/>
                    <a:pt x="10800" y="2160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 sz="900">
                <a:ea typeface="宋体" panose="02010600030101010101" pitchFamily="2" charset="-122"/>
              </a:endParaRPr>
            </a:p>
          </p:txBody>
        </p:sp>
        <p:sp>
          <p:nvSpPr>
            <p:cNvPr id="6177" name="任意多边形 5153">
              <a:extLst>
                <a:ext uri="{FF2B5EF4-FFF2-40B4-BE49-F238E27FC236}">
                  <a16:creationId xmlns:a16="http://schemas.microsoft.com/office/drawing/2014/main" id="{3E618BEE-BAF8-D440-8EAC-1F8D7C4CE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51736"/>
              <a:ext cx="498679" cy="474704"/>
            </a:xfrm>
            <a:custGeom>
              <a:avLst/>
              <a:gdLst>
                <a:gd name="T0" fmla="*/ 18164 w 21600"/>
                <a:gd name="T1" fmla="*/ 0 h 21600"/>
                <a:gd name="T2" fmla="*/ 18164 w 21600"/>
                <a:gd name="T3" fmla="*/ 3857 h 21600"/>
                <a:gd name="T4" fmla="*/ 10800 w 21600"/>
                <a:gd name="T5" fmla="*/ 11314 h 21600"/>
                <a:gd name="T6" fmla="*/ 3436 w 21600"/>
                <a:gd name="T7" fmla="*/ 3857 h 21600"/>
                <a:gd name="T8" fmla="*/ 3436 w 21600"/>
                <a:gd name="T9" fmla="*/ 0 h 21600"/>
                <a:gd name="T10" fmla="*/ 0 w 21600"/>
                <a:gd name="T11" fmla="*/ 0 h 21600"/>
                <a:gd name="T12" fmla="*/ 0 w 21600"/>
                <a:gd name="T13" fmla="*/ 3857 h 21600"/>
                <a:gd name="T14" fmla="*/ 9082 w 21600"/>
                <a:gd name="T15" fmla="*/ 14914 h 21600"/>
                <a:gd name="T16" fmla="*/ 9082 w 21600"/>
                <a:gd name="T17" fmla="*/ 19029 h 21600"/>
                <a:gd name="T18" fmla="*/ 3682 w 21600"/>
                <a:gd name="T19" fmla="*/ 21600 h 21600"/>
                <a:gd name="T20" fmla="*/ 17918 w 21600"/>
                <a:gd name="T21" fmla="*/ 21600 h 21600"/>
                <a:gd name="T22" fmla="*/ 12518 w 21600"/>
                <a:gd name="T23" fmla="*/ 19029 h 21600"/>
                <a:gd name="T24" fmla="*/ 12518 w 21600"/>
                <a:gd name="T25" fmla="*/ 14914 h 21600"/>
                <a:gd name="T26" fmla="*/ 21600 w 21600"/>
                <a:gd name="T27" fmla="*/ 3857 h 21600"/>
                <a:gd name="T28" fmla="*/ 21600 w 21600"/>
                <a:gd name="T29" fmla="*/ 0 h 21600"/>
                <a:gd name="T30" fmla="*/ 18164 w 21600"/>
                <a:gd name="T31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00" h="21600">
                  <a:moveTo>
                    <a:pt x="18164" y="0"/>
                  </a:moveTo>
                  <a:cubicBezTo>
                    <a:pt x="18164" y="3857"/>
                    <a:pt x="18164" y="3857"/>
                    <a:pt x="18164" y="3857"/>
                  </a:cubicBezTo>
                  <a:cubicBezTo>
                    <a:pt x="18164" y="7971"/>
                    <a:pt x="14727" y="11314"/>
                    <a:pt x="10800" y="11314"/>
                  </a:cubicBezTo>
                  <a:cubicBezTo>
                    <a:pt x="6873" y="11314"/>
                    <a:pt x="3436" y="7971"/>
                    <a:pt x="3436" y="3857"/>
                  </a:cubicBezTo>
                  <a:cubicBezTo>
                    <a:pt x="3436" y="0"/>
                    <a:pt x="3436" y="0"/>
                    <a:pt x="34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857"/>
                    <a:pt x="0" y="3857"/>
                    <a:pt x="0" y="3857"/>
                  </a:cubicBezTo>
                  <a:cubicBezTo>
                    <a:pt x="0" y="9514"/>
                    <a:pt x="3927" y="14143"/>
                    <a:pt x="9082" y="14914"/>
                  </a:cubicBezTo>
                  <a:cubicBezTo>
                    <a:pt x="9082" y="19029"/>
                    <a:pt x="9082" y="19029"/>
                    <a:pt x="9082" y="19029"/>
                  </a:cubicBezTo>
                  <a:cubicBezTo>
                    <a:pt x="3682" y="21600"/>
                    <a:pt x="3682" y="21600"/>
                    <a:pt x="3682" y="21600"/>
                  </a:cubicBezTo>
                  <a:cubicBezTo>
                    <a:pt x="17918" y="21600"/>
                    <a:pt x="17918" y="21600"/>
                    <a:pt x="17918" y="21600"/>
                  </a:cubicBezTo>
                  <a:cubicBezTo>
                    <a:pt x="12518" y="19029"/>
                    <a:pt x="12518" y="19029"/>
                    <a:pt x="12518" y="19029"/>
                  </a:cubicBezTo>
                  <a:cubicBezTo>
                    <a:pt x="12518" y="14914"/>
                    <a:pt x="12518" y="14914"/>
                    <a:pt x="12518" y="14914"/>
                  </a:cubicBezTo>
                  <a:cubicBezTo>
                    <a:pt x="17673" y="14143"/>
                    <a:pt x="21600" y="9514"/>
                    <a:pt x="21600" y="3857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18164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 sz="900">
                <a:ea typeface="宋体" panose="02010600030101010101" pitchFamily="2" charset="-122"/>
              </a:endParaRPr>
            </a:p>
          </p:txBody>
        </p:sp>
      </p:grpSp>
      <p:grpSp>
        <p:nvGrpSpPr>
          <p:cNvPr id="6178" name="组合 5154">
            <a:extLst>
              <a:ext uri="{FF2B5EF4-FFF2-40B4-BE49-F238E27FC236}">
                <a16:creationId xmlns:a16="http://schemas.microsoft.com/office/drawing/2014/main" id="{0FD58E66-F664-D247-BF55-5918BD3FE3F8}"/>
              </a:ext>
            </a:extLst>
          </p:cNvPr>
          <p:cNvGrpSpPr>
            <a:grpSpLocks/>
          </p:cNvGrpSpPr>
          <p:nvPr/>
        </p:nvGrpSpPr>
        <p:grpSpPr bwMode="auto">
          <a:xfrm>
            <a:off x="8651082" y="4608513"/>
            <a:ext cx="361950" cy="362744"/>
            <a:chOff x="-1" y="-1"/>
            <a:chExt cx="724044" cy="726442"/>
          </a:xfrm>
        </p:grpSpPr>
        <p:sp>
          <p:nvSpPr>
            <p:cNvPr id="6179" name="任意多边形 5155">
              <a:extLst>
                <a:ext uri="{FF2B5EF4-FFF2-40B4-BE49-F238E27FC236}">
                  <a16:creationId xmlns:a16="http://schemas.microsoft.com/office/drawing/2014/main" id="{273E2B2A-51BC-6843-BAC6-A9FE35775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221" y="0"/>
              <a:ext cx="553822" cy="72644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7057 h 21600"/>
                <a:gd name="T4" fmla="*/ 3086 w 21600"/>
                <a:gd name="T5" fmla="*/ 7057 h 21600"/>
                <a:gd name="T6" fmla="*/ 3086 w 21600"/>
                <a:gd name="T7" fmla="*/ 2495 h 21600"/>
                <a:gd name="T8" fmla="*/ 18327 w 21600"/>
                <a:gd name="T9" fmla="*/ 2495 h 21600"/>
                <a:gd name="T10" fmla="*/ 18327 w 21600"/>
                <a:gd name="T11" fmla="*/ 19248 h 21600"/>
                <a:gd name="T12" fmla="*/ 3086 w 21600"/>
                <a:gd name="T13" fmla="*/ 19248 h 21600"/>
                <a:gd name="T14" fmla="*/ 3086 w 21600"/>
                <a:gd name="T15" fmla="*/ 14471 h 21600"/>
                <a:gd name="T16" fmla="*/ 0 w 21600"/>
                <a:gd name="T17" fmla="*/ 14471 h 21600"/>
                <a:gd name="T18" fmla="*/ 0 w 21600"/>
                <a:gd name="T19" fmla="*/ 21600 h 21600"/>
                <a:gd name="T20" fmla="*/ 21600 w 21600"/>
                <a:gd name="T21" fmla="*/ 21600 h 21600"/>
                <a:gd name="T22" fmla="*/ 21600 w 21600"/>
                <a:gd name="T23" fmla="*/ 0 h 21600"/>
                <a:gd name="T24" fmla="*/ 0 w 21600"/>
                <a:gd name="T2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7057"/>
                  </a:lnTo>
                  <a:lnTo>
                    <a:pt x="3086" y="7057"/>
                  </a:lnTo>
                  <a:lnTo>
                    <a:pt x="3086" y="2495"/>
                  </a:lnTo>
                  <a:lnTo>
                    <a:pt x="18327" y="2495"/>
                  </a:lnTo>
                  <a:lnTo>
                    <a:pt x="18327" y="19248"/>
                  </a:lnTo>
                  <a:lnTo>
                    <a:pt x="3086" y="19248"/>
                  </a:lnTo>
                  <a:lnTo>
                    <a:pt x="3086" y="14471"/>
                  </a:lnTo>
                  <a:lnTo>
                    <a:pt x="0" y="1447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 sz="900">
                <a:ea typeface="宋体" panose="02010600030101010101" pitchFamily="2" charset="-122"/>
              </a:endParaRPr>
            </a:p>
          </p:txBody>
        </p:sp>
        <p:sp>
          <p:nvSpPr>
            <p:cNvPr id="6180" name="任意多边形 5156">
              <a:extLst>
                <a:ext uri="{FF2B5EF4-FFF2-40B4-BE49-F238E27FC236}">
                  <a16:creationId xmlns:a16="http://schemas.microsoft.com/office/drawing/2014/main" id="{9488450B-627E-1C4A-830C-A8DC56C09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66121"/>
              <a:ext cx="474704" cy="194198"/>
            </a:xfrm>
            <a:custGeom>
              <a:avLst/>
              <a:gdLst>
                <a:gd name="T0" fmla="*/ 21600 w 21600"/>
                <a:gd name="T1" fmla="*/ 10667 h 21600"/>
                <a:gd name="T2" fmla="*/ 16473 w 21600"/>
                <a:gd name="T3" fmla="*/ 0 h 21600"/>
                <a:gd name="T4" fmla="*/ 16473 w 21600"/>
                <a:gd name="T5" fmla="*/ 6400 h 21600"/>
                <a:gd name="T6" fmla="*/ 0 w 21600"/>
                <a:gd name="T7" fmla="*/ 6400 h 21600"/>
                <a:gd name="T8" fmla="*/ 0 w 21600"/>
                <a:gd name="T9" fmla="*/ 15200 h 21600"/>
                <a:gd name="T10" fmla="*/ 16473 w 21600"/>
                <a:gd name="T11" fmla="*/ 15200 h 21600"/>
                <a:gd name="T12" fmla="*/ 16473 w 21600"/>
                <a:gd name="T13" fmla="*/ 21600 h 21600"/>
                <a:gd name="T14" fmla="*/ 21600 w 21600"/>
                <a:gd name="T15" fmla="*/ 1066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0667"/>
                  </a:moveTo>
                  <a:lnTo>
                    <a:pt x="16473" y="0"/>
                  </a:lnTo>
                  <a:lnTo>
                    <a:pt x="16473" y="6400"/>
                  </a:lnTo>
                  <a:lnTo>
                    <a:pt x="0" y="6400"/>
                  </a:lnTo>
                  <a:lnTo>
                    <a:pt x="0" y="15200"/>
                  </a:lnTo>
                  <a:lnTo>
                    <a:pt x="16473" y="15200"/>
                  </a:lnTo>
                  <a:lnTo>
                    <a:pt x="16473" y="21600"/>
                  </a:lnTo>
                  <a:lnTo>
                    <a:pt x="21600" y="10667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 sz="900">
                <a:ea typeface="宋体" panose="02010600030101010101" pitchFamily="2" charset="-122"/>
              </a:endParaRPr>
            </a:p>
          </p:txBody>
        </p:sp>
      </p:grpSp>
      <p:grpSp>
        <p:nvGrpSpPr>
          <p:cNvPr id="6181" name="组合 5157">
            <a:extLst>
              <a:ext uri="{FF2B5EF4-FFF2-40B4-BE49-F238E27FC236}">
                <a16:creationId xmlns:a16="http://schemas.microsoft.com/office/drawing/2014/main" id="{8654F4A0-57C3-A646-9C25-43F796AF046E}"/>
              </a:ext>
            </a:extLst>
          </p:cNvPr>
          <p:cNvGrpSpPr>
            <a:grpSpLocks/>
          </p:cNvGrpSpPr>
          <p:nvPr/>
        </p:nvGrpSpPr>
        <p:grpSpPr bwMode="auto">
          <a:xfrm>
            <a:off x="5768182" y="5481638"/>
            <a:ext cx="286544" cy="268288"/>
            <a:chOff x="-1" y="0"/>
            <a:chExt cx="572474" cy="536576"/>
          </a:xfrm>
        </p:grpSpPr>
        <p:sp>
          <p:nvSpPr>
            <p:cNvPr id="6182" name="任意多边形 5158">
              <a:extLst>
                <a:ext uri="{FF2B5EF4-FFF2-40B4-BE49-F238E27FC236}">
                  <a16:creationId xmlns:a16="http://schemas.microsoft.com/office/drawing/2014/main" id="{0E7B420C-80DE-F342-B1AD-69BEC0E47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75573"/>
              <a:ext cx="572473" cy="461002"/>
            </a:xfrm>
            <a:custGeom>
              <a:avLst/>
              <a:gdLst>
                <a:gd name="T0" fmla="*/ 16895 w 21600"/>
                <a:gd name="T1" fmla="*/ 13633 h 21600"/>
                <a:gd name="T2" fmla="*/ 13830 w 21600"/>
                <a:gd name="T3" fmla="*/ 13633 h 21600"/>
                <a:gd name="T4" fmla="*/ 7414 w 21600"/>
                <a:gd name="T5" fmla="*/ 0 h 21600"/>
                <a:gd name="T6" fmla="*/ 0 w 21600"/>
                <a:gd name="T7" fmla="*/ 0 h 21600"/>
                <a:gd name="T8" fmla="*/ 0 w 21600"/>
                <a:gd name="T9" fmla="*/ 4426 h 21600"/>
                <a:gd name="T10" fmla="*/ 5418 w 21600"/>
                <a:gd name="T11" fmla="*/ 4426 h 21600"/>
                <a:gd name="T12" fmla="*/ 11834 w 21600"/>
                <a:gd name="T13" fmla="*/ 18059 h 21600"/>
                <a:gd name="T14" fmla="*/ 16895 w 21600"/>
                <a:gd name="T15" fmla="*/ 18059 h 21600"/>
                <a:gd name="T16" fmla="*/ 16895 w 21600"/>
                <a:gd name="T17" fmla="*/ 21600 h 21600"/>
                <a:gd name="T18" fmla="*/ 21600 w 21600"/>
                <a:gd name="T19" fmla="*/ 15934 h 21600"/>
                <a:gd name="T20" fmla="*/ 16895 w 21600"/>
                <a:gd name="T21" fmla="*/ 10092 h 21600"/>
                <a:gd name="T22" fmla="*/ 16895 w 21600"/>
                <a:gd name="T23" fmla="*/ 1363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600" h="21600">
                  <a:moveTo>
                    <a:pt x="16895" y="13633"/>
                  </a:moveTo>
                  <a:lnTo>
                    <a:pt x="13830" y="13633"/>
                  </a:lnTo>
                  <a:lnTo>
                    <a:pt x="7414" y="0"/>
                  </a:lnTo>
                  <a:lnTo>
                    <a:pt x="0" y="0"/>
                  </a:lnTo>
                  <a:lnTo>
                    <a:pt x="0" y="4426"/>
                  </a:lnTo>
                  <a:lnTo>
                    <a:pt x="5418" y="4426"/>
                  </a:lnTo>
                  <a:lnTo>
                    <a:pt x="11834" y="18059"/>
                  </a:lnTo>
                  <a:lnTo>
                    <a:pt x="16895" y="18059"/>
                  </a:lnTo>
                  <a:lnTo>
                    <a:pt x="16895" y="21600"/>
                  </a:lnTo>
                  <a:lnTo>
                    <a:pt x="21600" y="15934"/>
                  </a:lnTo>
                  <a:lnTo>
                    <a:pt x="16895" y="10092"/>
                  </a:lnTo>
                  <a:lnTo>
                    <a:pt x="16895" y="1363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 sz="900">
                <a:ea typeface="宋体" panose="02010600030101010101" pitchFamily="2" charset="-122"/>
              </a:endParaRPr>
            </a:p>
          </p:txBody>
        </p:sp>
        <p:sp>
          <p:nvSpPr>
            <p:cNvPr id="6183" name="任意多边形 5159">
              <a:extLst>
                <a:ext uri="{FF2B5EF4-FFF2-40B4-BE49-F238E27FC236}">
                  <a16:creationId xmlns:a16="http://schemas.microsoft.com/office/drawing/2014/main" id="{CCEAF028-9A08-9E49-AC17-AEE3C2EF9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959" y="0"/>
              <a:ext cx="281514" cy="245616"/>
            </a:xfrm>
            <a:custGeom>
              <a:avLst/>
              <a:gdLst>
                <a:gd name="T0" fmla="*/ 12032 w 21600"/>
                <a:gd name="T1" fmla="*/ 14954 h 21600"/>
                <a:gd name="T2" fmla="*/ 12032 w 21600"/>
                <a:gd name="T3" fmla="*/ 21600 h 21600"/>
                <a:gd name="T4" fmla="*/ 21600 w 21600"/>
                <a:gd name="T5" fmla="*/ 10634 h 21600"/>
                <a:gd name="T6" fmla="*/ 12032 w 21600"/>
                <a:gd name="T7" fmla="*/ 0 h 21600"/>
                <a:gd name="T8" fmla="*/ 12032 w 21600"/>
                <a:gd name="T9" fmla="*/ 6646 h 21600"/>
                <a:gd name="T10" fmla="*/ 0 w 21600"/>
                <a:gd name="T11" fmla="*/ 6646 h 21600"/>
                <a:gd name="T12" fmla="*/ 4059 w 21600"/>
                <a:gd name="T13" fmla="*/ 14954 h 21600"/>
                <a:gd name="T14" fmla="*/ 12032 w 21600"/>
                <a:gd name="T15" fmla="*/ 1495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600" h="21600">
                  <a:moveTo>
                    <a:pt x="12032" y="14954"/>
                  </a:moveTo>
                  <a:lnTo>
                    <a:pt x="12032" y="21600"/>
                  </a:lnTo>
                  <a:lnTo>
                    <a:pt x="21600" y="10634"/>
                  </a:lnTo>
                  <a:lnTo>
                    <a:pt x="12032" y="0"/>
                  </a:lnTo>
                  <a:lnTo>
                    <a:pt x="12032" y="6646"/>
                  </a:lnTo>
                  <a:lnTo>
                    <a:pt x="0" y="6646"/>
                  </a:lnTo>
                  <a:lnTo>
                    <a:pt x="4059" y="14954"/>
                  </a:lnTo>
                  <a:lnTo>
                    <a:pt x="12032" y="1495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 sz="900">
                <a:ea typeface="宋体" panose="02010600030101010101" pitchFamily="2" charset="-122"/>
              </a:endParaRPr>
            </a:p>
          </p:txBody>
        </p:sp>
        <p:sp>
          <p:nvSpPr>
            <p:cNvPr id="6184" name="任意多边形 5160">
              <a:extLst>
                <a:ext uri="{FF2B5EF4-FFF2-40B4-BE49-F238E27FC236}">
                  <a16:creationId xmlns:a16="http://schemas.microsoft.com/office/drawing/2014/main" id="{0AABEB91-A718-FC49-AE0C-4E872C5B20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6533"/>
              <a:ext cx="219165" cy="9446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21600 h 21600"/>
                <a:gd name="T4" fmla="*/ 21600 w 21600"/>
                <a:gd name="T5" fmla="*/ 21600 h 21600"/>
                <a:gd name="T6" fmla="*/ 16386 w 21600"/>
                <a:gd name="T7" fmla="*/ 0 h 21600"/>
                <a:gd name="T8" fmla="*/ 0 w 21600"/>
                <a:gd name="T9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63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 sz="900">
                <a:ea typeface="宋体" panose="02010600030101010101" pitchFamily="2" charset="-122"/>
              </a:endParaRPr>
            </a:p>
          </p:txBody>
        </p:sp>
      </p:grpSp>
      <p:sp>
        <p:nvSpPr>
          <p:cNvPr id="6185" name="矩形 5161">
            <a:extLst>
              <a:ext uri="{FF2B5EF4-FFF2-40B4-BE49-F238E27FC236}">
                <a16:creationId xmlns:a16="http://schemas.microsoft.com/office/drawing/2014/main" id="{4B054AFD-FF88-4348-8F00-C2FE0F2C81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4275" y="5841751"/>
            <a:ext cx="1782763" cy="37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9" tIns="35719" rIns="35719" bIns="35719" anchor="ctr">
            <a:spAutoFit/>
          </a:bodyPr>
          <a:lstStyle>
            <a:lvl1pPr defTabSz="457200" eaLnBrk="0" hangingPunct="0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1pPr>
            <a:lvl2pPr defTabSz="457200" eaLnBrk="0" hangingPunct="0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2pPr>
            <a:lvl3pPr defTabSz="457200" eaLnBrk="0" hangingPunct="0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3pPr>
            <a:lvl4pPr defTabSz="457200" eaLnBrk="0" hangingPunct="0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4pPr>
            <a:lvl5pPr defTabSz="457200" eaLnBrk="0" hangingPunct="0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5pPr>
            <a:lvl6pPr indent="-914400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6pPr>
            <a:lvl7pPr indent="-914400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7pPr>
            <a:lvl8pPr indent="-914400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8pPr>
            <a:lvl9pPr indent="-914400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en-US" sz="1000">
                <a:solidFill>
                  <a:srgbClr val="5E5E5E"/>
                </a:solidFill>
                <a:ea typeface="宋体" panose="02010600030101010101" pitchFamily="2" charset="-122"/>
              </a:rPr>
              <a:t>商机公海、商机券，灵活的分配任务，激励销售</a:t>
            </a:r>
          </a:p>
        </p:txBody>
      </p:sp>
      <p:sp>
        <p:nvSpPr>
          <p:cNvPr id="6186" name="矩形 5162">
            <a:extLst>
              <a:ext uri="{FF2B5EF4-FFF2-40B4-BE49-F238E27FC236}">
                <a16:creationId xmlns:a16="http://schemas.microsoft.com/office/drawing/2014/main" id="{EE703DC8-3445-DC46-AC75-9056FE410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3688" y="5841751"/>
            <a:ext cx="1783557" cy="37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9" tIns="35719" rIns="35719" bIns="35719" anchor="ctr">
            <a:spAutoFit/>
          </a:bodyPr>
          <a:lstStyle>
            <a:lvl1pPr defTabSz="457200" eaLnBrk="0" hangingPunct="0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1pPr>
            <a:lvl2pPr defTabSz="457200" eaLnBrk="0" hangingPunct="0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2pPr>
            <a:lvl3pPr defTabSz="457200" eaLnBrk="0" hangingPunct="0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3pPr>
            <a:lvl4pPr defTabSz="457200" eaLnBrk="0" hangingPunct="0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4pPr>
            <a:lvl5pPr defTabSz="457200" eaLnBrk="0" hangingPunct="0"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5pPr>
            <a:lvl6pPr indent="-914400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6pPr>
            <a:lvl7pPr indent="-914400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7pPr>
            <a:lvl8pPr indent="-914400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8pPr>
            <a:lvl9pPr indent="-914400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panose="020B0403020202020204" pitchFamily="34" charset="0"/>
                <a:ea typeface="Segoe UI" charset="0"/>
                <a:cs typeface="Segoe UI" charset="0"/>
                <a:sym typeface="Helvetica Light" panose="020B0403020202020204" pitchFamily="34" charset="0"/>
              </a:defRPr>
            </a:lvl9pPr>
          </a:lstStyle>
          <a:p>
            <a:pPr eaLnBrk="1"/>
            <a:r>
              <a:rPr lang="zh-CN" altLang="en-US" sz="1000">
                <a:solidFill>
                  <a:srgbClr val="5E5E5E"/>
                </a:solidFill>
                <a:ea typeface="宋体" panose="02010600030101010101" pitchFamily="2" charset="-122"/>
              </a:rPr>
              <a:t>数据化展现销售工作内容与成果，更好管理销售团队</a:t>
            </a:r>
          </a:p>
        </p:txBody>
      </p:sp>
      <p:grpSp>
        <p:nvGrpSpPr>
          <p:cNvPr id="6187" name="组合 5163">
            <a:extLst>
              <a:ext uri="{FF2B5EF4-FFF2-40B4-BE49-F238E27FC236}">
                <a16:creationId xmlns:a16="http://schemas.microsoft.com/office/drawing/2014/main" id="{9898A7DA-9199-4E4A-AFFC-3C20F0E161ED}"/>
              </a:ext>
            </a:extLst>
          </p:cNvPr>
          <p:cNvGrpSpPr>
            <a:grpSpLocks/>
          </p:cNvGrpSpPr>
          <p:nvPr/>
        </p:nvGrpSpPr>
        <p:grpSpPr bwMode="auto">
          <a:xfrm>
            <a:off x="8713788" y="5481638"/>
            <a:ext cx="286544" cy="286544"/>
            <a:chOff x="0" y="0"/>
            <a:chExt cx="572473" cy="572473"/>
          </a:xfrm>
        </p:grpSpPr>
        <p:sp>
          <p:nvSpPr>
            <p:cNvPr id="6188" name="任意多边形 5164">
              <a:extLst>
                <a:ext uri="{FF2B5EF4-FFF2-40B4-BE49-F238E27FC236}">
                  <a16:creationId xmlns:a16="http://schemas.microsoft.com/office/drawing/2014/main" id="{42DD77A8-A570-494A-BE35-9384C57EF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2473" cy="572473"/>
            </a:xfrm>
            <a:custGeom>
              <a:avLst/>
              <a:gdLst>
                <a:gd name="T0" fmla="*/ 1711 w 21600"/>
                <a:gd name="T1" fmla="*/ 19889 h 21600"/>
                <a:gd name="T2" fmla="*/ 1711 w 21600"/>
                <a:gd name="T3" fmla="*/ 0 h 21600"/>
                <a:gd name="T4" fmla="*/ 0 w 21600"/>
                <a:gd name="T5" fmla="*/ 0 h 21600"/>
                <a:gd name="T6" fmla="*/ 0 w 21600"/>
                <a:gd name="T7" fmla="*/ 21600 h 21600"/>
                <a:gd name="T8" fmla="*/ 21600 w 21600"/>
                <a:gd name="T9" fmla="*/ 21600 h 21600"/>
                <a:gd name="T10" fmla="*/ 21600 w 21600"/>
                <a:gd name="T11" fmla="*/ 19889 h 21600"/>
                <a:gd name="T12" fmla="*/ 1711 w 21600"/>
                <a:gd name="T13" fmla="*/ 198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00" h="21600">
                  <a:moveTo>
                    <a:pt x="1711" y="19889"/>
                  </a:moveTo>
                  <a:lnTo>
                    <a:pt x="1711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9889"/>
                  </a:lnTo>
                  <a:lnTo>
                    <a:pt x="1711" y="19889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 sz="900">
                <a:ea typeface="宋体" panose="02010600030101010101" pitchFamily="2" charset="-122"/>
              </a:endParaRPr>
            </a:p>
          </p:txBody>
        </p:sp>
        <p:sp>
          <p:nvSpPr>
            <p:cNvPr id="6189" name="任意多边形 5165">
              <a:extLst>
                <a:ext uri="{FF2B5EF4-FFF2-40B4-BE49-F238E27FC236}">
                  <a16:creationId xmlns:a16="http://schemas.microsoft.com/office/drawing/2014/main" id="{B5071BED-DBA8-4C46-A6B5-B8C319D70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88" y="98246"/>
              <a:ext cx="481785" cy="330637"/>
            </a:xfrm>
            <a:custGeom>
              <a:avLst/>
              <a:gdLst>
                <a:gd name="T0" fmla="*/ 8555 w 21600"/>
                <a:gd name="T1" fmla="*/ 21600 h 21600"/>
                <a:gd name="T2" fmla="*/ 17788 w 21600"/>
                <a:gd name="T3" fmla="*/ 6418 h 21600"/>
                <a:gd name="T4" fmla="*/ 21600 w 21600"/>
                <a:gd name="T5" fmla="*/ 12837 h 21600"/>
                <a:gd name="T6" fmla="*/ 21600 w 21600"/>
                <a:gd name="T7" fmla="*/ 6418 h 21600"/>
                <a:gd name="T8" fmla="*/ 17788 w 21600"/>
                <a:gd name="T9" fmla="*/ 0 h 21600"/>
                <a:gd name="T10" fmla="*/ 8555 w 21600"/>
                <a:gd name="T11" fmla="*/ 15182 h 21600"/>
                <a:gd name="T12" fmla="*/ 4574 w 21600"/>
                <a:gd name="T13" fmla="*/ 8393 h 21600"/>
                <a:gd name="T14" fmla="*/ 0 w 21600"/>
                <a:gd name="T15" fmla="*/ 8393 h 21600"/>
                <a:gd name="T16" fmla="*/ 0 w 21600"/>
                <a:gd name="T17" fmla="*/ 12837 h 21600"/>
                <a:gd name="T18" fmla="*/ 3219 w 21600"/>
                <a:gd name="T19" fmla="*/ 12837 h 21600"/>
                <a:gd name="T20" fmla="*/ 8555 w 21600"/>
                <a:gd name="T21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600" h="21600">
                  <a:moveTo>
                    <a:pt x="8555" y="21600"/>
                  </a:moveTo>
                  <a:lnTo>
                    <a:pt x="17788" y="6418"/>
                  </a:lnTo>
                  <a:lnTo>
                    <a:pt x="21600" y="12837"/>
                  </a:lnTo>
                  <a:lnTo>
                    <a:pt x="21600" y="6418"/>
                  </a:lnTo>
                  <a:lnTo>
                    <a:pt x="17788" y="0"/>
                  </a:lnTo>
                  <a:lnTo>
                    <a:pt x="8555" y="15182"/>
                  </a:lnTo>
                  <a:lnTo>
                    <a:pt x="4574" y="8393"/>
                  </a:lnTo>
                  <a:lnTo>
                    <a:pt x="0" y="8393"/>
                  </a:lnTo>
                  <a:lnTo>
                    <a:pt x="0" y="12837"/>
                  </a:lnTo>
                  <a:lnTo>
                    <a:pt x="3219" y="12837"/>
                  </a:lnTo>
                  <a:lnTo>
                    <a:pt x="8555" y="2160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 sz="900"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981645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1452</Words>
  <Application>Microsoft Macintosh PowerPoint</Application>
  <PresentationFormat>宽屏</PresentationFormat>
  <Paragraphs>190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等线</vt:lpstr>
      <vt:lpstr>等线 Light</vt:lpstr>
      <vt:lpstr>FZZongYi-M05</vt:lpstr>
      <vt:lpstr>HYLingXinJ</vt:lpstr>
      <vt:lpstr>HYZongYiJ</vt:lpstr>
      <vt:lpstr>Roboto Thin</vt:lpstr>
      <vt:lpstr>Source Han Sans CN Light</vt:lpstr>
      <vt:lpstr>Arial</vt:lpstr>
      <vt:lpstr>Calibri</vt:lpstr>
      <vt:lpstr>Helvetica</vt:lpstr>
      <vt:lpstr>Helvetica Light</vt:lpstr>
      <vt:lpstr>Office 主题​​</vt:lpstr>
      <vt:lpstr>云翼合伙人</vt:lpstr>
      <vt:lpstr>自我介绍</vt:lpstr>
      <vt:lpstr>云翼产品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企业微信</vt:lpstr>
      <vt:lpstr>PowerPoint 演示文稿</vt:lpstr>
      <vt:lpstr>PowerPoint 演示文稿</vt:lpstr>
      <vt:lpstr>合伙人扶持政策</vt:lpstr>
      <vt:lpstr>什么样的企业会用到呢？</vt:lpstr>
      <vt:lpstr>工作手机+SCRM 教育跟单营销神器</vt:lpstr>
      <vt:lpstr>什么样的企业会用到呢？</vt:lpstr>
      <vt:lpstr>营销/催收场景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云翼合伙人</dc:title>
  <dc:creator>MSoffice</dc:creator>
  <cp:lastModifiedBy>MSoffice</cp:lastModifiedBy>
  <cp:revision>3</cp:revision>
  <dcterms:created xsi:type="dcterms:W3CDTF">2020-04-25T15:38:56Z</dcterms:created>
  <dcterms:modified xsi:type="dcterms:W3CDTF">2020-04-26T07:03:20Z</dcterms:modified>
</cp:coreProperties>
</file>